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handoutMasterIdLst>
    <p:handoutMasterId r:id="rId4"/>
  </p:handoutMasterIdLst>
  <p:sldIdLst>
    <p:sldId id="351" r:id="rId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8" autoAdjust="0"/>
  </p:normalViewPr>
  <p:slideViewPr>
    <p:cSldViewPr>
      <p:cViewPr>
        <p:scale>
          <a:sx n="80" d="100"/>
          <a:sy n="80" d="100"/>
        </p:scale>
        <p:origin x="816" y="49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70" d="100"/>
          <a:sy n="70" d="100"/>
        </p:scale>
        <p:origin x="-3294"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0D47000-505A-481F-9CF6-52ED9A3FFAB4}" type="datetimeFigureOut">
              <a:rPr lang="vi-VN" smtClean="0"/>
              <a:t>22/10/2018</a:t>
            </a:fld>
            <a:endParaRPr lang="vi-VN"/>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0B97C2C-2783-4CEC-9DA9-0F24FF4F6893}" type="slidenum">
              <a:rPr lang="vi-VN" smtClean="0"/>
              <a:t>‹#›</a:t>
            </a:fld>
            <a:endParaRPr lang="vi-VN"/>
          </a:p>
        </p:txBody>
      </p:sp>
    </p:spTree>
    <p:extLst>
      <p:ext uri="{BB962C8B-B14F-4D97-AF65-F5344CB8AC3E}">
        <p14:creationId xmlns:p14="http://schemas.microsoft.com/office/powerpoint/2010/main" val="413413930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B324FE1-882A-4D96-8328-14A2D53CEEBC}" type="datetimeFigureOut">
              <a:rPr lang="vi-VN" smtClean="0"/>
              <a:t>22/10/2018</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868881-EF14-4F53-9097-183137454B3B}" type="slidenum">
              <a:rPr lang="vi-VN" smtClean="0"/>
              <a:t>‹#›</a:t>
            </a:fld>
            <a:endParaRPr lang="vi-VN"/>
          </a:p>
        </p:txBody>
      </p:sp>
    </p:spTree>
    <p:extLst>
      <p:ext uri="{BB962C8B-B14F-4D97-AF65-F5344CB8AC3E}">
        <p14:creationId xmlns:p14="http://schemas.microsoft.com/office/powerpoint/2010/main" val="1497672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a:xfrm>
            <a:off x="1144588" y="685800"/>
            <a:ext cx="4573587" cy="3429000"/>
          </a:xfrm>
          <a:ln/>
        </p:spPr>
      </p:sp>
      <p:sp>
        <p:nvSpPr>
          <p:cNvPr id="471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t>Content Layouts</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gi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974726"/>
            <a:ext cx="7772400" cy="380999"/>
          </a:xfrm>
        </p:spPr>
        <p:txBody>
          <a:bodyPr/>
          <a:lstStyle>
            <a:lvl1pPr algn="l">
              <a:defRPr sz="2800" b="1">
                <a:solidFill>
                  <a:srgbClr val="FF0000"/>
                </a:solidFill>
                <a:latin typeface="Times New Roman" pitchFamily="18" charset="0"/>
                <a:ea typeface="Tahoma" pitchFamily="34" charset="0"/>
                <a:cs typeface="Times New Roman" pitchFamily="18" charset="0"/>
              </a:defRPr>
            </a:lvl1pPr>
          </a:lstStyle>
          <a:p>
            <a:r>
              <a:rPr lang="en-US" smtClean="0"/>
              <a:t>Click to edit Master title style</a:t>
            </a:r>
            <a:endParaRPr lang="en-US"/>
          </a:p>
        </p:txBody>
      </p:sp>
      <p:sp>
        <p:nvSpPr>
          <p:cNvPr id="4" name="Date Placeholder 3"/>
          <p:cNvSpPr>
            <a:spLocks noGrp="1"/>
          </p:cNvSpPr>
          <p:nvPr>
            <p:ph type="dt" sz="half" idx="10"/>
          </p:nvPr>
        </p:nvSpPr>
        <p:spPr/>
        <p:txBody>
          <a:bodyPr/>
          <a:lstStyle>
            <a:lvl1pPr>
              <a:defRPr/>
            </a:lvl1pPr>
          </a:lstStyle>
          <a:p>
            <a:fld id="{1BA99DF0-C9EB-41B3-829D-75D506661CE2}" type="datetimeFigureOut">
              <a:rPr lang="en-US" smtClean="0"/>
              <a:pPr/>
              <a:t>10/22/2018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8E94958-23E5-4270-8EE0-87B466C94095}" type="slidenum">
              <a:rPr lang="en-US" smtClean="0"/>
              <a:pPr/>
              <a:t>‹#›</a:t>
            </a:fld>
            <a:endParaRPr lang="en-US"/>
          </a:p>
        </p:txBody>
      </p:sp>
      <p:pic>
        <p:nvPicPr>
          <p:cNvPr id="84994" name="Picture 2" descr="C:\Users\Administrator\Desktop\Logo_lytc.gif"/>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229600" y="87313"/>
            <a:ext cx="797060" cy="793959"/>
          </a:xfrm>
          <a:prstGeom prst="rect">
            <a:avLst/>
          </a:prstGeom>
          <a:noFill/>
          <a:extLst>
            <a:ext uri="{909E8E84-426E-40DD-AFC4-6F175D3DCCD1}">
              <a14:hiddenFill xmlns:a14="http://schemas.microsoft.com/office/drawing/2010/main">
                <a:solidFill>
                  <a:srgbClr val="FFFFFF"/>
                </a:solidFill>
              </a14:hiddenFill>
            </a:ext>
          </a:extLst>
        </p:spPr>
      </p:pic>
      <p:sp>
        <p:nvSpPr>
          <p:cNvPr id="11" name="Text Placeholder 10"/>
          <p:cNvSpPr>
            <a:spLocks noGrp="1"/>
          </p:cNvSpPr>
          <p:nvPr>
            <p:ph type="body" sz="quarter" idx="13"/>
          </p:nvPr>
        </p:nvSpPr>
        <p:spPr>
          <a:xfrm>
            <a:off x="228600" y="1524000"/>
            <a:ext cx="8763000" cy="4419600"/>
          </a:xfrm>
        </p:spPr>
        <p:txBody>
          <a:bodyPr/>
          <a:lstStyle>
            <a:lvl1pPr>
              <a:defRPr sz="2800">
                <a:latin typeface="Times New Roman" pitchFamily="18" charset="0"/>
                <a:cs typeface="Times New Roman" pitchFamily="18" charset="0"/>
              </a:defRPr>
            </a:lvl1pPr>
            <a:lvl2pPr>
              <a:defRPr sz="2800">
                <a:latin typeface="Times New Roman" pitchFamily="18" charset="0"/>
                <a:cs typeface="Times New Roman" pitchFamily="18" charset="0"/>
              </a:defRPr>
            </a:lvl2pPr>
            <a:lvl3pPr>
              <a:defRPr sz="2800">
                <a:latin typeface="Times New Roman" pitchFamily="18" charset="0"/>
                <a:cs typeface="Times New Roman" pitchFamily="18" charset="0"/>
              </a:defRPr>
            </a:lvl3pPr>
            <a:lvl4pPr>
              <a:defRPr sz="2400">
                <a:latin typeface="Times New Roman" pitchFamily="18" charset="0"/>
                <a:cs typeface="Times New Roman" pitchFamily="18" charset="0"/>
              </a:defRPr>
            </a:lvl4pPr>
            <a:lvl5pPr>
              <a:defRPr sz="2400">
                <a:latin typeface="Times New Roman" pitchFamily="18"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4" name="Action Button: Home 13">
            <a:hlinkClick r:id="" action="ppaction://hlinkshowjump?jump=firstslide" highlightClick="1"/>
          </p:cNvPr>
          <p:cNvSpPr/>
          <p:nvPr userDrawn="1"/>
        </p:nvSpPr>
        <p:spPr>
          <a:xfrm>
            <a:off x="8458200" y="6629400"/>
            <a:ext cx="266700" cy="1905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Action Button: End 17">
            <a:hlinkClick r:id="" action="ppaction://hlinkshowjump?jump=lastslide" highlightClick="1"/>
          </p:cNvPr>
          <p:cNvSpPr/>
          <p:nvPr userDrawn="1"/>
        </p:nvSpPr>
        <p:spPr>
          <a:xfrm>
            <a:off x="8839200" y="6629400"/>
            <a:ext cx="228600" cy="190500"/>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Action Button: Return 19">
            <a:hlinkClick r:id="" action="ppaction://hlinkshowjump?jump=lastslideviewed" highlightClick="1"/>
          </p:cNvPr>
          <p:cNvSpPr/>
          <p:nvPr userDrawn="1"/>
        </p:nvSpPr>
        <p:spPr>
          <a:xfrm>
            <a:off x="8077200" y="6629400"/>
            <a:ext cx="304800" cy="19050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20"/>
          <p:cNvGrpSpPr>
            <a:grpSpLocks/>
          </p:cNvGrpSpPr>
          <p:nvPr userDrawn="1"/>
        </p:nvGrpSpPr>
        <p:grpSpPr bwMode="auto">
          <a:xfrm>
            <a:off x="-14207" y="76200"/>
            <a:ext cx="8167607" cy="1355725"/>
            <a:chOff x="-2" y="202"/>
            <a:chExt cx="5282" cy="854"/>
          </a:xfrm>
        </p:grpSpPr>
        <p:grpSp>
          <p:nvGrpSpPr>
            <p:cNvPr id="16" name="Group 21"/>
            <p:cNvGrpSpPr>
              <a:grpSpLocks/>
            </p:cNvGrpSpPr>
            <p:nvPr userDrawn="1"/>
          </p:nvGrpSpPr>
          <p:grpSpPr bwMode="auto">
            <a:xfrm>
              <a:off x="-2" y="209"/>
              <a:ext cx="5282" cy="847"/>
              <a:chOff x="-2" y="119"/>
              <a:chExt cx="5152" cy="799"/>
            </a:xfrm>
          </p:grpSpPr>
          <p:sp>
            <p:nvSpPr>
              <p:cNvPr id="19" name="Freeform 22"/>
              <p:cNvSpPr>
                <a:spLocks/>
              </p:cNvSpPr>
              <p:nvPr/>
            </p:nvSpPr>
            <p:spPr bwMode="gray">
              <a:xfrm>
                <a:off x="-2" y="124"/>
                <a:ext cx="5150" cy="794"/>
              </a:xfrm>
              <a:custGeom>
                <a:avLst/>
                <a:gdLst>
                  <a:gd name="T0" fmla="*/ 0 w 5150"/>
                  <a:gd name="T1" fmla="*/ 794 h 794"/>
                  <a:gd name="T2" fmla="*/ 106 w 5150"/>
                  <a:gd name="T3" fmla="*/ 794 h 794"/>
                  <a:gd name="T4" fmla="*/ 198 w 5150"/>
                  <a:gd name="T5" fmla="*/ 698 h 794"/>
                  <a:gd name="T6" fmla="*/ 198 w 5150"/>
                  <a:gd name="T7" fmla="*/ 563 h 794"/>
                  <a:gd name="T8" fmla="*/ 291 w 5150"/>
                  <a:gd name="T9" fmla="*/ 479 h 794"/>
                  <a:gd name="T10" fmla="*/ 5036 w 5150"/>
                  <a:gd name="T11" fmla="*/ 472 h 794"/>
                  <a:gd name="T12" fmla="*/ 5145 w 5150"/>
                  <a:gd name="T13" fmla="*/ 379 h 794"/>
                  <a:gd name="T14" fmla="*/ 5150 w 5150"/>
                  <a:gd name="T15" fmla="*/ 114 h 794"/>
                  <a:gd name="T16" fmla="*/ 5060 w 5150"/>
                  <a:gd name="T17" fmla="*/ 2 h 794"/>
                  <a:gd name="T18" fmla="*/ 253 w 5150"/>
                  <a:gd name="T19" fmla="*/ 0 h 794"/>
                  <a:gd name="T20" fmla="*/ 160 w 5150"/>
                  <a:gd name="T21" fmla="*/ 88 h 794"/>
                  <a:gd name="T22" fmla="*/ 160 w 5150"/>
                  <a:gd name="T23" fmla="*/ 88 h 794"/>
                  <a:gd name="T24" fmla="*/ 160 w 5150"/>
                  <a:gd name="T25" fmla="*/ 311 h 794"/>
                  <a:gd name="T26" fmla="*/ 67 w 5150"/>
                  <a:gd name="T27" fmla="*/ 399 h 794"/>
                  <a:gd name="T28" fmla="*/ 0 w 5150"/>
                  <a:gd name="T29" fmla="*/ 398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50" h="794">
                    <a:moveTo>
                      <a:pt x="0" y="794"/>
                    </a:moveTo>
                    <a:lnTo>
                      <a:pt x="106" y="794"/>
                    </a:lnTo>
                    <a:cubicBezTo>
                      <a:pt x="167" y="794"/>
                      <a:pt x="198" y="757"/>
                      <a:pt x="198" y="698"/>
                    </a:cubicBezTo>
                    <a:cubicBezTo>
                      <a:pt x="198" y="471"/>
                      <a:pt x="198" y="563"/>
                      <a:pt x="198" y="563"/>
                    </a:cubicBezTo>
                    <a:cubicBezTo>
                      <a:pt x="202" y="498"/>
                      <a:pt x="222" y="479"/>
                      <a:pt x="291" y="479"/>
                    </a:cubicBezTo>
                    <a:lnTo>
                      <a:pt x="5036" y="472"/>
                    </a:lnTo>
                    <a:cubicBezTo>
                      <a:pt x="5098" y="472"/>
                      <a:pt x="5145" y="434"/>
                      <a:pt x="5145" y="379"/>
                    </a:cubicBezTo>
                    <a:cubicBezTo>
                      <a:pt x="5145" y="121"/>
                      <a:pt x="5150" y="114"/>
                      <a:pt x="5150" y="114"/>
                    </a:cubicBezTo>
                    <a:cubicBezTo>
                      <a:pt x="5150" y="55"/>
                      <a:pt x="5122" y="2"/>
                      <a:pt x="5060" y="2"/>
                    </a:cubicBezTo>
                    <a:lnTo>
                      <a:pt x="253" y="0"/>
                    </a:lnTo>
                    <a:cubicBezTo>
                      <a:pt x="191" y="0"/>
                      <a:pt x="160" y="29"/>
                      <a:pt x="160" y="88"/>
                    </a:cubicBezTo>
                    <a:cubicBezTo>
                      <a:pt x="160" y="88"/>
                      <a:pt x="160" y="88"/>
                      <a:pt x="160" y="88"/>
                    </a:cubicBezTo>
                    <a:cubicBezTo>
                      <a:pt x="160" y="311"/>
                      <a:pt x="160" y="311"/>
                      <a:pt x="160" y="311"/>
                    </a:cubicBezTo>
                    <a:cubicBezTo>
                      <a:pt x="160" y="377"/>
                      <a:pt x="133" y="399"/>
                      <a:pt x="67" y="399"/>
                    </a:cubicBezTo>
                    <a:lnTo>
                      <a:pt x="0" y="398"/>
                    </a:lnTo>
                  </a:path>
                </a:pathLst>
              </a:custGeom>
              <a:gradFill rotWithShape="1">
                <a:gsLst>
                  <a:gs pos="0">
                    <a:schemeClr val="tx2"/>
                  </a:gs>
                  <a:gs pos="100000">
                    <a:schemeClr val="accent1"/>
                  </a:gs>
                </a:gsLst>
                <a:lin ang="0" scaled="1"/>
              </a:gradFill>
              <a:ln>
                <a:noFill/>
              </a:ln>
              <a:effectLst/>
              <a:extLst>
                <a:ext uri="{91240B29-F687-4F45-9708-019B960494DF}">
                  <a14:hiddenLine xmlns:a14="http://schemas.microsoft.com/office/drawing/2010/main" w="19050" cap="flat" cmpd="sng">
                    <a:solidFill>
                      <a:srgbClr val="FFFFFF"/>
                    </a:solidFill>
                    <a:prstDash val="solid"/>
                    <a:round/>
                    <a:headEnd type="none" w="med" len="med"/>
                    <a:tailEnd type="none" w="med" len="med"/>
                  </a14:hiddenLine>
                </a:ext>
                <a:ext uri="{AF507438-7753-43E0-B8FC-AC1667EBCBE1}">
                  <a14:hiddenEffects xmlns:a14="http://schemas.microsoft.com/office/drawing/2010/main">
                    <a:effectLst>
                      <a:outerShdw dist="45791" dir="3378596" algn="ctr" rotWithShape="0">
                        <a:srgbClr val="4D4D4D">
                          <a:alpha val="50000"/>
                        </a:srgbClr>
                      </a:outerShdw>
                    </a:effectLst>
                  </a14:hiddenEffects>
                </a:ext>
              </a:extLst>
            </p:spPr>
            <p:txBody>
              <a:bodyPr/>
              <a:lstStyle/>
              <a:p>
                <a:endParaRPr lang="en-US"/>
              </a:p>
            </p:txBody>
          </p:sp>
          <p:sp>
            <p:nvSpPr>
              <p:cNvPr id="21" name="Freeform 23"/>
              <p:cNvSpPr>
                <a:spLocks/>
              </p:cNvSpPr>
              <p:nvPr/>
            </p:nvSpPr>
            <p:spPr bwMode="gray">
              <a:xfrm>
                <a:off x="0" y="119"/>
                <a:ext cx="5150" cy="794"/>
              </a:xfrm>
              <a:custGeom>
                <a:avLst/>
                <a:gdLst>
                  <a:gd name="T0" fmla="*/ 0 w 5150"/>
                  <a:gd name="T1" fmla="*/ 794 h 794"/>
                  <a:gd name="T2" fmla="*/ 106 w 5150"/>
                  <a:gd name="T3" fmla="*/ 794 h 794"/>
                  <a:gd name="T4" fmla="*/ 198 w 5150"/>
                  <a:gd name="T5" fmla="*/ 698 h 794"/>
                  <a:gd name="T6" fmla="*/ 198 w 5150"/>
                  <a:gd name="T7" fmla="*/ 563 h 794"/>
                  <a:gd name="T8" fmla="*/ 291 w 5150"/>
                  <a:gd name="T9" fmla="*/ 479 h 794"/>
                  <a:gd name="T10" fmla="*/ 5036 w 5150"/>
                  <a:gd name="T11" fmla="*/ 472 h 794"/>
                  <a:gd name="T12" fmla="*/ 5145 w 5150"/>
                  <a:gd name="T13" fmla="*/ 379 h 794"/>
                  <a:gd name="T14" fmla="*/ 5150 w 5150"/>
                  <a:gd name="T15" fmla="*/ 114 h 794"/>
                  <a:gd name="T16" fmla="*/ 5060 w 5150"/>
                  <a:gd name="T17" fmla="*/ 2 h 794"/>
                  <a:gd name="T18" fmla="*/ 253 w 5150"/>
                  <a:gd name="T19" fmla="*/ 0 h 794"/>
                  <a:gd name="T20" fmla="*/ 160 w 5150"/>
                  <a:gd name="T21" fmla="*/ 88 h 794"/>
                  <a:gd name="T22" fmla="*/ 160 w 5150"/>
                  <a:gd name="T23" fmla="*/ 88 h 794"/>
                  <a:gd name="T24" fmla="*/ 160 w 5150"/>
                  <a:gd name="T25" fmla="*/ 311 h 794"/>
                  <a:gd name="T26" fmla="*/ 67 w 5150"/>
                  <a:gd name="T27" fmla="*/ 399 h 794"/>
                  <a:gd name="T28" fmla="*/ 0 w 5150"/>
                  <a:gd name="T29" fmla="*/ 398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50" h="794">
                    <a:moveTo>
                      <a:pt x="0" y="794"/>
                    </a:moveTo>
                    <a:lnTo>
                      <a:pt x="106" y="794"/>
                    </a:lnTo>
                    <a:cubicBezTo>
                      <a:pt x="167" y="794"/>
                      <a:pt x="198" y="757"/>
                      <a:pt x="198" y="698"/>
                    </a:cubicBezTo>
                    <a:cubicBezTo>
                      <a:pt x="198" y="471"/>
                      <a:pt x="198" y="563"/>
                      <a:pt x="198" y="563"/>
                    </a:cubicBezTo>
                    <a:cubicBezTo>
                      <a:pt x="202" y="498"/>
                      <a:pt x="222" y="479"/>
                      <a:pt x="291" y="479"/>
                    </a:cubicBezTo>
                    <a:lnTo>
                      <a:pt x="5036" y="472"/>
                    </a:lnTo>
                    <a:cubicBezTo>
                      <a:pt x="5098" y="472"/>
                      <a:pt x="5145" y="434"/>
                      <a:pt x="5145" y="379"/>
                    </a:cubicBezTo>
                    <a:cubicBezTo>
                      <a:pt x="5145" y="121"/>
                      <a:pt x="5150" y="114"/>
                      <a:pt x="5150" y="114"/>
                    </a:cubicBezTo>
                    <a:cubicBezTo>
                      <a:pt x="5150" y="55"/>
                      <a:pt x="5122" y="2"/>
                      <a:pt x="5060" y="2"/>
                    </a:cubicBezTo>
                    <a:lnTo>
                      <a:pt x="253" y="0"/>
                    </a:lnTo>
                    <a:cubicBezTo>
                      <a:pt x="191" y="0"/>
                      <a:pt x="160" y="29"/>
                      <a:pt x="160" y="88"/>
                    </a:cubicBezTo>
                    <a:cubicBezTo>
                      <a:pt x="160" y="88"/>
                      <a:pt x="160" y="88"/>
                      <a:pt x="160" y="88"/>
                    </a:cubicBezTo>
                    <a:cubicBezTo>
                      <a:pt x="160" y="311"/>
                      <a:pt x="160" y="311"/>
                      <a:pt x="160" y="311"/>
                    </a:cubicBezTo>
                    <a:cubicBezTo>
                      <a:pt x="160" y="377"/>
                      <a:pt x="133" y="399"/>
                      <a:pt x="67" y="399"/>
                    </a:cubicBezTo>
                    <a:lnTo>
                      <a:pt x="0" y="398"/>
                    </a:lnTo>
                  </a:path>
                </a:pathLst>
              </a:custGeom>
              <a:noFill/>
              <a:ln w="19050" cap="flat" cmpd="sng">
                <a:solidFill>
                  <a:srgbClr val="FFFFFF"/>
                </a:solidFill>
                <a:prstDash val="solid"/>
                <a:round/>
                <a:headEnd type="none" w="med" len="med"/>
                <a:tailEnd type="none" w="med" len="med"/>
              </a:ln>
              <a:effectLst/>
              <a:extLst>
                <a:ext uri="{909E8E84-426E-40DD-AFC4-6F175D3DCCD1}">
                  <a14:hiddenFill xmlns:a14="http://schemas.microsoft.com/office/drawing/2010/main">
                    <a:gradFill rotWithShape="1">
                      <a:gsLst>
                        <a:gs pos="0">
                          <a:schemeClr val="tx2"/>
                        </a:gs>
                        <a:gs pos="100000">
                          <a:schemeClr val="accent1"/>
                        </a:gs>
                      </a:gsLst>
                      <a:lin ang="0" scaled="1"/>
                    </a:gradFill>
                  </a14:hiddenFill>
                </a:ext>
                <a:ext uri="{AF507438-7753-43E0-B8FC-AC1667EBCBE1}">
                  <a14:hiddenEffects xmlns:a14="http://schemas.microsoft.com/office/drawing/2010/main">
                    <a:effectLst>
                      <a:outerShdw dist="45791" dir="3378596" algn="ctr" rotWithShape="0">
                        <a:srgbClr val="4D4D4D">
                          <a:alpha val="50000"/>
                        </a:srgbClr>
                      </a:outerShdw>
                    </a:effectLst>
                  </a14:hiddenEffects>
                </a:ext>
              </a:extLst>
            </p:spPr>
            <p:txBody>
              <a:bodyPr/>
              <a:lstStyle/>
              <a:p>
                <a:endParaRPr lang="en-US"/>
              </a:p>
            </p:txBody>
          </p:sp>
        </p:grpSp>
        <p:pic>
          <p:nvPicPr>
            <p:cNvPr id="17" name="Picture 24" descr="2"/>
            <p:cNvPicPr>
              <a:picLocks noChangeAspect="1" noChangeArrowheads="1"/>
            </p:cNvPicPr>
            <p:nvPr userDrawn="1"/>
          </p:nvPicPr>
          <p:blipFill>
            <a:blip r:embed="rId3">
              <a:extLst>
                <a:ext uri="{28A0092B-C50C-407E-A947-70E740481C1C}">
                  <a14:useLocalDpi xmlns:a14="http://schemas.microsoft.com/office/drawing/2010/main" val="0"/>
                </a:ext>
              </a:extLst>
            </a:blip>
            <a:srcRect l="19966" r="46844" b="84486"/>
            <a:stretch>
              <a:fillRect/>
            </a:stretch>
          </p:blipFill>
          <p:spPr bwMode="gray">
            <a:xfrm>
              <a:off x="75" y="202"/>
              <a:ext cx="2412" cy="696"/>
            </a:xfrm>
            <a:prstGeom prst="rect">
              <a:avLst/>
            </a:prstGeom>
            <a:noFill/>
            <a:extLst>
              <a:ext uri="{909E8E84-426E-40DD-AFC4-6F175D3DCCD1}">
                <a14:hiddenFill xmlns:a14="http://schemas.microsoft.com/office/drawing/2010/main">
                  <a:solidFill>
                    <a:srgbClr val="FFFFFF"/>
                  </a:solidFill>
                </a14:hiddenFill>
              </a:ext>
            </a:extLst>
          </p:spPr>
        </p:pic>
      </p:grpSp>
      <p:sp>
        <p:nvSpPr>
          <p:cNvPr id="15" name="Text Placeholder 14"/>
          <p:cNvSpPr>
            <a:spLocks noGrp="1"/>
          </p:cNvSpPr>
          <p:nvPr>
            <p:ph type="body" sz="quarter" idx="14"/>
          </p:nvPr>
        </p:nvSpPr>
        <p:spPr>
          <a:xfrm>
            <a:off x="381000" y="254000"/>
            <a:ext cx="7620000" cy="492125"/>
          </a:xfrm>
        </p:spPr>
        <p:txBody>
          <a:bodyPr/>
          <a:lstStyle>
            <a:lvl1pPr marL="0" indent="0" algn="ctr">
              <a:buNone/>
              <a:defRPr sz="2600" b="1">
                <a:solidFill>
                  <a:schemeClr val="bg1"/>
                </a:solidFill>
                <a:effectLst>
                  <a:outerShdw blurRad="38100" dist="38100" dir="2700000" algn="tl">
                    <a:srgbClr val="000000">
                      <a:alpha val="43137"/>
                    </a:srgbClr>
                  </a:outerShdw>
                </a:effectLst>
                <a:latin typeface="Tahoma" pitchFamily="34" charset="0"/>
                <a:ea typeface="Tahoma" pitchFamily="34" charset="0"/>
                <a:cs typeface="Tahoma" pitchFamily="34" charset="0"/>
              </a:defRPr>
            </a:lvl1pPr>
          </a:lstStyle>
          <a:p>
            <a:pPr lvl="0"/>
            <a:r>
              <a:rPr lang="en-US" smtClean="0"/>
              <a:t>Click to edit Master text styles</a:t>
            </a:r>
            <a:endParaRPr lang="en-US"/>
          </a:p>
        </p:txBody>
      </p:sp>
    </p:spTree>
    <p:extLst>
      <p:ext uri="{BB962C8B-B14F-4D97-AF65-F5344CB8AC3E}">
        <p14:creationId xmlns:p14="http://schemas.microsoft.com/office/powerpoint/2010/main" val="1270535665"/>
      </p:ext>
    </p:extLst>
  </p:cSld>
  <p:clrMapOvr>
    <a:masterClrMapping/>
  </p:clrMapOvr>
  <p:transition advClick="0">
    <p:cut/>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3"/>
          <p:cNvSpPr>
            <a:spLocks noGrp="1" noChangeArrowheads="1"/>
          </p:cNvSpPr>
          <p:nvPr>
            <p:ph type="dt" sz="half" idx="10"/>
          </p:nvPr>
        </p:nvSpPr>
        <p:spPr>
          <a:ln/>
        </p:spPr>
        <p:txBody>
          <a:bodyPr/>
          <a:lstStyle>
            <a:lvl1pPr>
              <a:defRPr/>
            </a:lvl1pPr>
          </a:lstStyle>
          <a:p>
            <a:fld id="{EE6CB2F1-2818-4A84-81DA-4A1808753587}" type="datetimeFigureOut">
              <a:rPr lang="en-US"/>
              <a:pPr/>
              <a:t>10/22/2018</a:t>
            </a:fld>
            <a:endParaRPr lang="en-US"/>
          </a:p>
        </p:txBody>
      </p:sp>
      <p:sp>
        <p:nvSpPr>
          <p:cNvPr id="5" name="Rectangle 54"/>
          <p:cNvSpPr>
            <a:spLocks noGrp="1" noChangeArrowheads="1"/>
          </p:cNvSpPr>
          <p:nvPr>
            <p:ph type="ftr" sz="quarter" idx="11"/>
          </p:nvPr>
        </p:nvSpPr>
        <p:spPr>
          <a:ln/>
        </p:spPr>
        <p:txBody>
          <a:bodyPr/>
          <a:lstStyle>
            <a:lvl1pPr>
              <a:defRPr/>
            </a:lvl1pPr>
          </a:lstStyle>
          <a:p>
            <a:endParaRPr lang="en-US"/>
          </a:p>
        </p:txBody>
      </p:sp>
      <p:sp>
        <p:nvSpPr>
          <p:cNvPr id="6" name="Rectangle 55"/>
          <p:cNvSpPr>
            <a:spLocks noGrp="1" noChangeArrowheads="1"/>
          </p:cNvSpPr>
          <p:nvPr>
            <p:ph type="sldNum" sz="quarter" idx="12"/>
          </p:nvPr>
        </p:nvSpPr>
        <p:spPr>
          <a:ln/>
        </p:spPr>
        <p:txBody>
          <a:bodyPr/>
          <a:lstStyle>
            <a:lvl1pPr>
              <a:defRPr/>
            </a:lvl1pPr>
          </a:lstStyle>
          <a:p>
            <a:fld id="{B718132A-0B53-483C-B9A4-EC210922C08D}" type="slidenum">
              <a:rPr lang="en-US"/>
              <a:pPr/>
              <a:t>‹#›</a:t>
            </a:fld>
            <a:endParaRPr lang="en-US"/>
          </a:p>
        </p:txBody>
      </p:sp>
      <p:grpSp>
        <p:nvGrpSpPr>
          <p:cNvPr id="11" name="Group 20"/>
          <p:cNvGrpSpPr>
            <a:grpSpLocks/>
          </p:cNvGrpSpPr>
          <p:nvPr userDrawn="1"/>
        </p:nvGrpSpPr>
        <p:grpSpPr bwMode="auto">
          <a:xfrm>
            <a:off x="0" y="1"/>
            <a:ext cx="8991600" cy="1104900"/>
            <a:chOff x="-2" y="202"/>
            <a:chExt cx="5282" cy="854"/>
          </a:xfrm>
        </p:grpSpPr>
        <p:grpSp>
          <p:nvGrpSpPr>
            <p:cNvPr id="12" name="Group 21"/>
            <p:cNvGrpSpPr>
              <a:grpSpLocks/>
            </p:cNvGrpSpPr>
            <p:nvPr userDrawn="1"/>
          </p:nvGrpSpPr>
          <p:grpSpPr bwMode="auto">
            <a:xfrm>
              <a:off x="-2" y="209"/>
              <a:ext cx="5282" cy="847"/>
              <a:chOff x="-2" y="119"/>
              <a:chExt cx="5152" cy="799"/>
            </a:xfrm>
          </p:grpSpPr>
          <p:sp>
            <p:nvSpPr>
              <p:cNvPr id="14" name="Freeform 22"/>
              <p:cNvSpPr>
                <a:spLocks/>
              </p:cNvSpPr>
              <p:nvPr/>
            </p:nvSpPr>
            <p:spPr bwMode="gray">
              <a:xfrm>
                <a:off x="-2" y="124"/>
                <a:ext cx="5150" cy="794"/>
              </a:xfrm>
              <a:custGeom>
                <a:avLst/>
                <a:gdLst>
                  <a:gd name="T0" fmla="*/ 0 w 5150"/>
                  <a:gd name="T1" fmla="*/ 794 h 794"/>
                  <a:gd name="T2" fmla="*/ 106 w 5150"/>
                  <a:gd name="T3" fmla="*/ 794 h 794"/>
                  <a:gd name="T4" fmla="*/ 198 w 5150"/>
                  <a:gd name="T5" fmla="*/ 698 h 794"/>
                  <a:gd name="T6" fmla="*/ 198 w 5150"/>
                  <a:gd name="T7" fmla="*/ 563 h 794"/>
                  <a:gd name="T8" fmla="*/ 291 w 5150"/>
                  <a:gd name="T9" fmla="*/ 479 h 794"/>
                  <a:gd name="T10" fmla="*/ 5036 w 5150"/>
                  <a:gd name="T11" fmla="*/ 472 h 794"/>
                  <a:gd name="T12" fmla="*/ 5145 w 5150"/>
                  <a:gd name="T13" fmla="*/ 379 h 794"/>
                  <a:gd name="T14" fmla="*/ 5150 w 5150"/>
                  <a:gd name="T15" fmla="*/ 114 h 794"/>
                  <a:gd name="T16" fmla="*/ 5060 w 5150"/>
                  <a:gd name="T17" fmla="*/ 2 h 794"/>
                  <a:gd name="T18" fmla="*/ 253 w 5150"/>
                  <a:gd name="T19" fmla="*/ 0 h 794"/>
                  <a:gd name="T20" fmla="*/ 160 w 5150"/>
                  <a:gd name="T21" fmla="*/ 88 h 794"/>
                  <a:gd name="T22" fmla="*/ 160 w 5150"/>
                  <a:gd name="T23" fmla="*/ 88 h 794"/>
                  <a:gd name="T24" fmla="*/ 160 w 5150"/>
                  <a:gd name="T25" fmla="*/ 311 h 794"/>
                  <a:gd name="T26" fmla="*/ 67 w 5150"/>
                  <a:gd name="T27" fmla="*/ 399 h 794"/>
                  <a:gd name="T28" fmla="*/ 0 w 5150"/>
                  <a:gd name="T29" fmla="*/ 398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50" h="794">
                    <a:moveTo>
                      <a:pt x="0" y="794"/>
                    </a:moveTo>
                    <a:lnTo>
                      <a:pt x="106" y="794"/>
                    </a:lnTo>
                    <a:cubicBezTo>
                      <a:pt x="167" y="794"/>
                      <a:pt x="198" y="757"/>
                      <a:pt x="198" y="698"/>
                    </a:cubicBezTo>
                    <a:cubicBezTo>
                      <a:pt x="198" y="471"/>
                      <a:pt x="198" y="563"/>
                      <a:pt x="198" y="563"/>
                    </a:cubicBezTo>
                    <a:cubicBezTo>
                      <a:pt x="202" y="498"/>
                      <a:pt x="222" y="479"/>
                      <a:pt x="291" y="479"/>
                    </a:cubicBezTo>
                    <a:lnTo>
                      <a:pt x="5036" y="472"/>
                    </a:lnTo>
                    <a:cubicBezTo>
                      <a:pt x="5098" y="472"/>
                      <a:pt x="5145" y="434"/>
                      <a:pt x="5145" y="379"/>
                    </a:cubicBezTo>
                    <a:cubicBezTo>
                      <a:pt x="5145" y="121"/>
                      <a:pt x="5150" y="114"/>
                      <a:pt x="5150" y="114"/>
                    </a:cubicBezTo>
                    <a:cubicBezTo>
                      <a:pt x="5150" y="55"/>
                      <a:pt x="5122" y="2"/>
                      <a:pt x="5060" y="2"/>
                    </a:cubicBezTo>
                    <a:lnTo>
                      <a:pt x="253" y="0"/>
                    </a:lnTo>
                    <a:cubicBezTo>
                      <a:pt x="191" y="0"/>
                      <a:pt x="160" y="29"/>
                      <a:pt x="160" y="88"/>
                    </a:cubicBezTo>
                    <a:cubicBezTo>
                      <a:pt x="160" y="88"/>
                      <a:pt x="160" y="88"/>
                      <a:pt x="160" y="88"/>
                    </a:cubicBezTo>
                    <a:cubicBezTo>
                      <a:pt x="160" y="311"/>
                      <a:pt x="160" y="311"/>
                      <a:pt x="160" y="311"/>
                    </a:cubicBezTo>
                    <a:cubicBezTo>
                      <a:pt x="160" y="377"/>
                      <a:pt x="133" y="399"/>
                      <a:pt x="67" y="399"/>
                    </a:cubicBezTo>
                    <a:lnTo>
                      <a:pt x="0" y="398"/>
                    </a:lnTo>
                  </a:path>
                </a:pathLst>
              </a:custGeom>
              <a:gradFill rotWithShape="1">
                <a:gsLst>
                  <a:gs pos="0">
                    <a:schemeClr val="tx2"/>
                  </a:gs>
                  <a:gs pos="100000">
                    <a:schemeClr val="accent1"/>
                  </a:gs>
                </a:gsLst>
                <a:lin ang="0" scaled="1"/>
              </a:gradFill>
              <a:ln>
                <a:noFill/>
              </a:ln>
              <a:effectLst/>
              <a:extLst>
                <a:ext uri="{91240B29-F687-4F45-9708-019B960494DF}">
                  <a14:hiddenLine xmlns:a14="http://schemas.microsoft.com/office/drawing/2010/main" w="19050" cap="flat" cmpd="sng">
                    <a:solidFill>
                      <a:srgbClr val="FFFFFF"/>
                    </a:solidFill>
                    <a:prstDash val="solid"/>
                    <a:round/>
                    <a:headEnd type="none" w="med" len="med"/>
                    <a:tailEnd type="none" w="med" len="med"/>
                  </a14:hiddenLine>
                </a:ext>
                <a:ext uri="{AF507438-7753-43E0-B8FC-AC1667EBCBE1}">
                  <a14:hiddenEffects xmlns:a14="http://schemas.microsoft.com/office/drawing/2010/main">
                    <a:effectLst>
                      <a:outerShdw dist="45791" dir="3378596" algn="ctr" rotWithShape="0">
                        <a:srgbClr val="4D4D4D">
                          <a:alpha val="50000"/>
                        </a:srgbClr>
                      </a:outerShdw>
                    </a:effectLst>
                  </a14:hiddenEffects>
                </a:ext>
              </a:extLst>
            </p:spPr>
            <p:txBody>
              <a:bodyPr/>
              <a:lstStyle/>
              <a:p>
                <a:endParaRPr lang="en-US"/>
              </a:p>
            </p:txBody>
          </p:sp>
          <p:sp>
            <p:nvSpPr>
              <p:cNvPr id="15" name="Freeform 23"/>
              <p:cNvSpPr>
                <a:spLocks/>
              </p:cNvSpPr>
              <p:nvPr/>
            </p:nvSpPr>
            <p:spPr bwMode="gray">
              <a:xfrm>
                <a:off x="0" y="119"/>
                <a:ext cx="5150" cy="794"/>
              </a:xfrm>
              <a:custGeom>
                <a:avLst/>
                <a:gdLst>
                  <a:gd name="T0" fmla="*/ 0 w 5150"/>
                  <a:gd name="T1" fmla="*/ 794 h 794"/>
                  <a:gd name="T2" fmla="*/ 106 w 5150"/>
                  <a:gd name="T3" fmla="*/ 794 h 794"/>
                  <a:gd name="T4" fmla="*/ 198 w 5150"/>
                  <a:gd name="T5" fmla="*/ 698 h 794"/>
                  <a:gd name="T6" fmla="*/ 198 w 5150"/>
                  <a:gd name="T7" fmla="*/ 563 h 794"/>
                  <a:gd name="T8" fmla="*/ 291 w 5150"/>
                  <a:gd name="T9" fmla="*/ 479 h 794"/>
                  <a:gd name="T10" fmla="*/ 5036 w 5150"/>
                  <a:gd name="T11" fmla="*/ 472 h 794"/>
                  <a:gd name="T12" fmla="*/ 5145 w 5150"/>
                  <a:gd name="T13" fmla="*/ 379 h 794"/>
                  <a:gd name="T14" fmla="*/ 5150 w 5150"/>
                  <a:gd name="T15" fmla="*/ 114 h 794"/>
                  <a:gd name="T16" fmla="*/ 5060 w 5150"/>
                  <a:gd name="T17" fmla="*/ 2 h 794"/>
                  <a:gd name="T18" fmla="*/ 253 w 5150"/>
                  <a:gd name="T19" fmla="*/ 0 h 794"/>
                  <a:gd name="T20" fmla="*/ 160 w 5150"/>
                  <a:gd name="T21" fmla="*/ 88 h 794"/>
                  <a:gd name="T22" fmla="*/ 160 w 5150"/>
                  <a:gd name="T23" fmla="*/ 88 h 794"/>
                  <a:gd name="T24" fmla="*/ 160 w 5150"/>
                  <a:gd name="T25" fmla="*/ 311 h 794"/>
                  <a:gd name="T26" fmla="*/ 67 w 5150"/>
                  <a:gd name="T27" fmla="*/ 399 h 794"/>
                  <a:gd name="T28" fmla="*/ 0 w 5150"/>
                  <a:gd name="T29" fmla="*/ 398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50" h="794">
                    <a:moveTo>
                      <a:pt x="0" y="794"/>
                    </a:moveTo>
                    <a:lnTo>
                      <a:pt x="106" y="794"/>
                    </a:lnTo>
                    <a:cubicBezTo>
                      <a:pt x="167" y="794"/>
                      <a:pt x="198" y="757"/>
                      <a:pt x="198" y="698"/>
                    </a:cubicBezTo>
                    <a:cubicBezTo>
                      <a:pt x="198" y="471"/>
                      <a:pt x="198" y="563"/>
                      <a:pt x="198" y="563"/>
                    </a:cubicBezTo>
                    <a:cubicBezTo>
                      <a:pt x="202" y="498"/>
                      <a:pt x="222" y="479"/>
                      <a:pt x="291" y="479"/>
                    </a:cubicBezTo>
                    <a:lnTo>
                      <a:pt x="5036" y="472"/>
                    </a:lnTo>
                    <a:cubicBezTo>
                      <a:pt x="5098" y="472"/>
                      <a:pt x="5145" y="434"/>
                      <a:pt x="5145" y="379"/>
                    </a:cubicBezTo>
                    <a:cubicBezTo>
                      <a:pt x="5145" y="121"/>
                      <a:pt x="5150" y="114"/>
                      <a:pt x="5150" y="114"/>
                    </a:cubicBezTo>
                    <a:cubicBezTo>
                      <a:pt x="5150" y="55"/>
                      <a:pt x="5122" y="2"/>
                      <a:pt x="5060" y="2"/>
                    </a:cubicBezTo>
                    <a:lnTo>
                      <a:pt x="253" y="0"/>
                    </a:lnTo>
                    <a:cubicBezTo>
                      <a:pt x="191" y="0"/>
                      <a:pt x="160" y="29"/>
                      <a:pt x="160" y="88"/>
                    </a:cubicBezTo>
                    <a:cubicBezTo>
                      <a:pt x="160" y="88"/>
                      <a:pt x="160" y="88"/>
                      <a:pt x="160" y="88"/>
                    </a:cubicBezTo>
                    <a:cubicBezTo>
                      <a:pt x="160" y="311"/>
                      <a:pt x="160" y="311"/>
                      <a:pt x="160" y="311"/>
                    </a:cubicBezTo>
                    <a:cubicBezTo>
                      <a:pt x="160" y="377"/>
                      <a:pt x="133" y="399"/>
                      <a:pt x="67" y="399"/>
                    </a:cubicBezTo>
                    <a:lnTo>
                      <a:pt x="0" y="398"/>
                    </a:lnTo>
                  </a:path>
                </a:pathLst>
              </a:custGeom>
              <a:noFill/>
              <a:ln w="19050" cap="flat" cmpd="sng">
                <a:solidFill>
                  <a:srgbClr val="FFFFFF"/>
                </a:solidFill>
                <a:prstDash val="solid"/>
                <a:round/>
                <a:headEnd type="none" w="med" len="med"/>
                <a:tailEnd type="none" w="med" len="med"/>
              </a:ln>
              <a:effectLst/>
              <a:extLst>
                <a:ext uri="{909E8E84-426E-40DD-AFC4-6F175D3DCCD1}">
                  <a14:hiddenFill xmlns:a14="http://schemas.microsoft.com/office/drawing/2010/main">
                    <a:gradFill rotWithShape="1">
                      <a:gsLst>
                        <a:gs pos="0">
                          <a:schemeClr val="tx2"/>
                        </a:gs>
                        <a:gs pos="100000">
                          <a:schemeClr val="accent1"/>
                        </a:gs>
                      </a:gsLst>
                      <a:lin ang="0" scaled="1"/>
                    </a:gradFill>
                  </a14:hiddenFill>
                </a:ext>
                <a:ext uri="{AF507438-7753-43E0-B8FC-AC1667EBCBE1}">
                  <a14:hiddenEffects xmlns:a14="http://schemas.microsoft.com/office/drawing/2010/main">
                    <a:effectLst>
                      <a:outerShdw dist="45791" dir="3378596" algn="ctr" rotWithShape="0">
                        <a:srgbClr val="4D4D4D">
                          <a:alpha val="50000"/>
                        </a:srgbClr>
                      </a:outerShdw>
                    </a:effectLst>
                  </a14:hiddenEffects>
                </a:ext>
              </a:extLst>
            </p:spPr>
            <p:txBody>
              <a:bodyPr/>
              <a:lstStyle/>
              <a:p>
                <a:endParaRPr lang="en-US"/>
              </a:p>
            </p:txBody>
          </p:sp>
        </p:grpSp>
        <p:pic>
          <p:nvPicPr>
            <p:cNvPr id="13" name="Picture 24" descr="2"/>
            <p:cNvPicPr>
              <a:picLocks noChangeAspect="1" noChangeArrowheads="1"/>
            </p:cNvPicPr>
            <p:nvPr userDrawn="1"/>
          </p:nvPicPr>
          <p:blipFill>
            <a:blip r:embed="rId2">
              <a:extLst>
                <a:ext uri="{28A0092B-C50C-407E-A947-70E740481C1C}">
                  <a14:useLocalDpi xmlns:a14="http://schemas.microsoft.com/office/drawing/2010/main" val="0"/>
                </a:ext>
              </a:extLst>
            </a:blip>
            <a:srcRect l="19966" r="46844" b="84486"/>
            <a:stretch>
              <a:fillRect/>
            </a:stretch>
          </p:blipFill>
          <p:spPr bwMode="gray">
            <a:xfrm>
              <a:off x="75" y="202"/>
              <a:ext cx="2412" cy="696"/>
            </a:xfrm>
            <a:prstGeom prst="rect">
              <a:avLst/>
            </a:prstGeom>
            <a:noFill/>
            <a:extLst>
              <a:ext uri="{909E8E84-426E-40DD-AFC4-6F175D3DCCD1}">
                <a14:hiddenFill xmlns:a14="http://schemas.microsoft.com/office/drawing/2010/main">
                  <a:solidFill>
                    <a:srgbClr val="FFFFFF"/>
                  </a:solidFill>
                </a14:hiddenFill>
              </a:ext>
            </a:extLst>
          </p:spPr>
        </p:pic>
      </p:grpSp>
      <p:sp>
        <p:nvSpPr>
          <p:cNvPr id="16" name="Text Placeholder 14"/>
          <p:cNvSpPr>
            <a:spLocks noGrp="1"/>
          </p:cNvSpPr>
          <p:nvPr>
            <p:ph type="body" sz="quarter" idx="14"/>
          </p:nvPr>
        </p:nvSpPr>
        <p:spPr>
          <a:xfrm>
            <a:off x="152400" y="76200"/>
            <a:ext cx="7924800" cy="492125"/>
          </a:xfrm>
        </p:spPr>
        <p:txBody>
          <a:bodyPr/>
          <a:lstStyle>
            <a:lvl1pPr marL="0" indent="0" algn="ctr">
              <a:buNone/>
              <a:defRPr sz="2600" b="1">
                <a:solidFill>
                  <a:schemeClr val="bg1"/>
                </a:solidFill>
                <a:effectLst>
                  <a:outerShdw blurRad="38100" dist="38100" dir="2700000" algn="tl">
                    <a:srgbClr val="000000">
                      <a:alpha val="43137"/>
                    </a:srgbClr>
                  </a:outerShdw>
                </a:effectLst>
                <a:latin typeface="Tahoma" pitchFamily="34" charset="0"/>
                <a:ea typeface="Tahoma" pitchFamily="34" charset="0"/>
                <a:cs typeface="Tahoma" pitchFamily="34" charset="0"/>
              </a:defRPr>
            </a:lvl1pPr>
          </a:lstStyle>
          <a:p>
            <a:pPr lvl="0"/>
            <a:r>
              <a:rPr lang="en-US" smtClean="0"/>
              <a:t>Click to edit Master text styles</a:t>
            </a:r>
            <a:endParaRPr lang="en-US"/>
          </a:p>
        </p:txBody>
      </p:sp>
    </p:spTree>
    <p:extLst>
      <p:ext uri="{BB962C8B-B14F-4D97-AF65-F5344CB8AC3E}">
        <p14:creationId xmlns:p14="http://schemas.microsoft.com/office/powerpoint/2010/main" val="415485256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alpha val="55000"/>
          </a:schemeClr>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fld id="{1BA99DF0-C9EB-41B3-829D-75D506661CE2}" type="datetimeFigureOut">
              <a:rPr lang="en-US" smtClean="0"/>
              <a:pPr/>
              <a:t>10/22/2018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fld id="{E8E94958-23E5-4270-8EE0-87B466C94095}" type="slidenum">
              <a:rPr lang="en-US" smtClean="0"/>
              <a:pPr/>
              <a:t>‹#›</a:t>
            </a:fld>
            <a:endParaRPr lang="en-US"/>
          </a:p>
        </p:txBody>
      </p:sp>
      <p:grpSp>
        <p:nvGrpSpPr>
          <p:cNvPr id="7" name="Group 17"/>
          <p:cNvGrpSpPr>
            <a:grpSpLocks/>
          </p:cNvGrpSpPr>
          <p:nvPr userDrawn="1"/>
        </p:nvGrpSpPr>
        <p:grpSpPr bwMode="auto">
          <a:xfrm>
            <a:off x="0" y="531812"/>
            <a:ext cx="9180513" cy="6326188"/>
            <a:chOff x="0" y="-1"/>
            <a:chExt cx="5783" cy="4321"/>
          </a:xfrm>
        </p:grpSpPr>
        <p:pic>
          <p:nvPicPr>
            <p:cNvPr id="9" name="Picture 19" descr="6"/>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r="24025" b="9129"/>
            <a:stretch>
              <a:fillRect/>
            </a:stretch>
          </p:blipFill>
          <p:spPr bwMode="hidden">
            <a:xfrm>
              <a:off x="4881" y="202"/>
              <a:ext cx="793" cy="65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8" descr="bg-1"/>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hidden">
            <a:xfrm>
              <a:off x="0" y="-1"/>
              <a:ext cx="5783" cy="4321"/>
            </a:xfrm>
            <a:prstGeom prst="rect">
              <a:avLst/>
            </a:prstGeom>
            <a:noFill/>
            <a:extLst>
              <a:ext uri="{909E8E84-426E-40DD-AFC4-6F175D3DCCD1}">
                <a14:hiddenFill xmlns:a14="http://schemas.microsoft.com/office/drawing/2010/main">
                  <a:solidFill>
                    <a:srgbClr val="FFFFFF"/>
                  </a:solidFill>
                </a14:hiddenFill>
              </a:ext>
            </a:extLst>
          </p:spPr>
        </p:pic>
      </p:grpSp>
    </p:spTree>
  </p:cSld>
  <p:clrMap bg1="lt1" tx1="dk1" bg2="lt2" tx2="dk2" accent1="accent1" accent2="accent2" accent3="accent3" accent4="accent4" accent5="accent5" accent6="accent6" hlink="hlink" folHlink="folHlink"/>
  <p:sldLayoutIdLst>
    <p:sldLayoutId id="2147483705" r:id="rId1"/>
    <p:sldLayoutId id="2147483706" r:id="rId2"/>
  </p:sldLayoutIdLst>
  <p:transition advClick="0">
    <p:cu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4243424" y="1447801"/>
            <a:ext cx="4722775" cy="5410200"/>
            <a:chOff x="5257800" y="7389167"/>
            <a:chExt cx="4722775" cy="5410200"/>
          </a:xfrm>
        </p:grpSpPr>
        <p:sp>
          <p:nvSpPr>
            <p:cNvPr id="46083" name="AutoShape 3"/>
            <p:cNvSpPr>
              <a:spLocks noChangeArrowheads="1"/>
            </p:cNvSpPr>
            <p:nvPr/>
          </p:nvSpPr>
          <p:spPr bwMode="gray">
            <a:xfrm>
              <a:off x="5257800" y="7389167"/>
              <a:ext cx="4722775" cy="5410200"/>
            </a:xfrm>
            <a:prstGeom prst="roundRect">
              <a:avLst>
                <a:gd name="adj" fmla="val 8014"/>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2" name="TextBox 1"/>
            <p:cNvSpPr txBox="1"/>
            <p:nvPr/>
          </p:nvSpPr>
          <p:spPr>
            <a:xfrm>
              <a:off x="5257800" y="7612588"/>
              <a:ext cx="4722775" cy="4832092"/>
            </a:xfrm>
            <a:prstGeom prst="rect">
              <a:avLst/>
            </a:prstGeom>
            <a:noFill/>
          </p:spPr>
          <p:txBody>
            <a:bodyPr wrap="square" rtlCol="0">
              <a:spAutoFit/>
            </a:bodyPr>
            <a:lstStyle/>
            <a:p>
              <a:pPr algn="just"/>
              <a:r>
                <a:rPr lang="en-US" sz="2800" smtClean="0">
                  <a:latin typeface="Times New Roman" panose="02020603050405020304" pitchFamily="18" charset="0"/>
                  <a:cs typeface="Times New Roman" panose="02020603050405020304" pitchFamily="18" charset="0"/>
                </a:rPr>
                <a:t>1. Tiếp </a:t>
              </a:r>
              <a:r>
                <a:rPr lang="en-US" sz="2800">
                  <a:latin typeface="Times New Roman" panose="02020603050405020304" pitchFamily="18" charset="0"/>
                  <a:cs typeface="Times New Roman" panose="02020603050405020304" pitchFamily="18" charset="0"/>
                </a:rPr>
                <a:t>tục quán triệt và thực hiện tốt nội dung Chỉ thị số 05-CT/TW của Bộ Chính trị về đầy mạnh học tập và làm theo tư tưởng, đạo đức, phong cách Hồ Chí Minh, gắn với công tác giáo dục  chính trị tư tưởng, đạo đức, lối sống và thực hiện “Dân chủ - Kỷ cương - Tình thương - Trách nhiệm” trong đội ngũ</a:t>
              </a:r>
              <a:endParaRPr lang="vi-VN" sz="3600">
                <a:latin typeface="Times New Roman" pitchFamily="18" charset="0"/>
                <a:cs typeface="Times New Roman" pitchFamily="18" charset="0"/>
              </a:endParaRPr>
            </a:p>
          </p:txBody>
        </p:sp>
      </p:grpSp>
      <p:grpSp>
        <p:nvGrpSpPr>
          <p:cNvPr id="14" name="Group 13"/>
          <p:cNvGrpSpPr/>
          <p:nvPr/>
        </p:nvGrpSpPr>
        <p:grpSpPr>
          <a:xfrm>
            <a:off x="4203494" y="1433136"/>
            <a:ext cx="4722775" cy="5410200"/>
            <a:chOff x="3833594" y="7287889"/>
            <a:chExt cx="4722775" cy="5410200"/>
          </a:xfrm>
        </p:grpSpPr>
        <p:sp>
          <p:nvSpPr>
            <p:cNvPr id="53" name="AutoShape 3"/>
            <p:cNvSpPr>
              <a:spLocks noChangeArrowheads="1"/>
            </p:cNvSpPr>
            <p:nvPr/>
          </p:nvSpPr>
          <p:spPr bwMode="gray">
            <a:xfrm>
              <a:off x="3833594" y="7287889"/>
              <a:ext cx="4722775" cy="5410200"/>
            </a:xfrm>
            <a:prstGeom prst="roundRect">
              <a:avLst>
                <a:gd name="adj" fmla="val 8014"/>
              </a:avLst>
            </a:prstGeom>
            <a:solidFill>
              <a:srgbClr val="00B050"/>
            </a:solidFill>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54" name="TextBox 53"/>
            <p:cNvSpPr txBox="1"/>
            <p:nvPr/>
          </p:nvSpPr>
          <p:spPr>
            <a:xfrm>
              <a:off x="3833594" y="7435110"/>
              <a:ext cx="4722775" cy="5016758"/>
            </a:xfrm>
            <a:prstGeom prst="rect">
              <a:avLst/>
            </a:prstGeom>
            <a:noFill/>
          </p:spPr>
          <p:txBody>
            <a:bodyPr wrap="square" rtlCol="0">
              <a:spAutoFit/>
            </a:bodyPr>
            <a:lstStyle/>
            <a:p>
              <a:pPr algn="just"/>
              <a:r>
                <a:rPr lang="en-US" sz="3200" smtClean="0">
                  <a:latin typeface="Times New Roman" panose="02020603050405020304" pitchFamily="18" charset="0"/>
                  <a:cs typeface="Times New Roman" panose="02020603050405020304" pitchFamily="18" charset="0"/>
                </a:rPr>
                <a:t>2. Quán </a:t>
              </a:r>
              <a:r>
                <a:rPr lang="en-US" sz="3200">
                  <a:latin typeface="Times New Roman" panose="02020603050405020304" pitchFamily="18" charset="0"/>
                  <a:cs typeface="Times New Roman" panose="02020603050405020304" pitchFamily="18" charset="0"/>
                </a:rPr>
                <a:t>triệt đầy đủ nội dung phương hướng, nhiệm vụ của năm học, gắn với chủ đề trọng tâm là “Đổi mới - Sáng tạo để xây dựng Thành phố Hô Chí Minh trở thành đô thị thông minh, hiện đại ” quyết tâm thực hiện đổi mới mạnh mẽ, sâu sắc tư duy giáo dục</a:t>
              </a:r>
              <a:endParaRPr lang="en-US" sz="4000">
                <a:solidFill>
                  <a:srgbClr val="FF0000"/>
                </a:solidFill>
                <a:latin typeface="Times New Roman" pitchFamily="18" charset="0"/>
                <a:cs typeface="Times New Roman" pitchFamily="18" charset="0"/>
              </a:endParaRPr>
            </a:p>
          </p:txBody>
        </p:sp>
      </p:grpSp>
      <p:grpSp>
        <p:nvGrpSpPr>
          <p:cNvPr id="15" name="Group 14"/>
          <p:cNvGrpSpPr/>
          <p:nvPr/>
        </p:nvGrpSpPr>
        <p:grpSpPr>
          <a:xfrm>
            <a:off x="4249810" y="1440469"/>
            <a:ext cx="4722775" cy="5410200"/>
            <a:chOff x="11353800" y="4076700"/>
            <a:chExt cx="4722775" cy="5410200"/>
          </a:xfrm>
        </p:grpSpPr>
        <p:sp>
          <p:nvSpPr>
            <p:cNvPr id="57" name="AutoShape 3"/>
            <p:cNvSpPr>
              <a:spLocks noChangeArrowheads="1"/>
            </p:cNvSpPr>
            <p:nvPr/>
          </p:nvSpPr>
          <p:spPr bwMode="gray">
            <a:xfrm>
              <a:off x="11353800" y="4076700"/>
              <a:ext cx="4722775" cy="5410200"/>
            </a:xfrm>
            <a:prstGeom prst="roundRect">
              <a:avLst>
                <a:gd name="adj" fmla="val 8014"/>
              </a:avLst>
            </a:prstGeom>
            <a:solidFill>
              <a:schemeClr val="bg2"/>
            </a:solidFill>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58" name="TextBox 57"/>
            <p:cNvSpPr txBox="1"/>
            <p:nvPr/>
          </p:nvSpPr>
          <p:spPr>
            <a:xfrm>
              <a:off x="11353800" y="4223921"/>
              <a:ext cx="4722775" cy="4524315"/>
            </a:xfrm>
            <a:prstGeom prst="rect">
              <a:avLst/>
            </a:prstGeom>
            <a:noFill/>
          </p:spPr>
          <p:txBody>
            <a:bodyPr wrap="square" rtlCol="0">
              <a:spAutoFit/>
            </a:bodyPr>
            <a:lstStyle/>
            <a:p>
              <a:pPr algn="just"/>
              <a:r>
                <a:rPr lang="nb-NO" sz="3200" smtClean="0">
                  <a:latin typeface="Times New Roman" panose="02020603050405020304" pitchFamily="18" charset="0"/>
                  <a:cs typeface="Times New Roman" panose="02020603050405020304" pitchFamily="18" charset="0"/>
                </a:rPr>
                <a:t>3. Tiếp </a:t>
              </a:r>
              <a:r>
                <a:rPr lang="nb-NO" sz="3200">
                  <a:latin typeface="Times New Roman" panose="02020603050405020304" pitchFamily="18" charset="0"/>
                  <a:cs typeface="Times New Roman" panose="02020603050405020304" pitchFamily="18" charset="0"/>
                </a:rPr>
                <a:t>tục triển khai thực hiện có hiệu quả phong trào thi đua “Đỗi mới, sáng</a:t>
              </a:r>
              <a:r>
                <a:rPr lang="en-US" sz="3200">
                  <a:latin typeface="Times New Roman" panose="02020603050405020304" pitchFamily="18" charset="0"/>
                  <a:cs typeface="Times New Roman" panose="02020603050405020304" pitchFamily="18" charset="0"/>
                </a:rPr>
                <a:t> tạo trong dạy và học”, đẩy mạnh tuyên truyền, vận động đội ngũ cán bộ, nhà giáo, người lao động thực hiện tốt nhiệm vụ được giao</a:t>
              </a:r>
              <a:endParaRPr lang="en-US" sz="3200" b="1">
                <a:solidFill>
                  <a:srgbClr val="FF0000"/>
                </a:solidFill>
                <a:latin typeface="Times New Roman" pitchFamily="18" charset="0"/>
                <a:cs typeface="Times New Roman" pitchFamily="18" charset="0"/>
              </a:endParaRPr>
            </a:p>
          </p:txBody>
        </p:sp>
      </p:grpSp>
      <p:grpSp>
        <p:nvGrpSpPr>
          <p:cNvPr id="9" name="Group 8"/>
          <p:cNvGrpSpPr/>
          <p:nvPr/>
        </p:nvGrpSpPr>
        <p:grpSpPr>
          <a:xfrm>
            <a:off x="4276849" y="1433136"/>
            <a:ext cx="4737101" cy="5410200"/>
            <a:chOff x="-6934200" y="3539579"/>
            <a:chExt cx="4737101" cy="5410200"/>
          </a:xfrm>
        </p:grpSpPr>
        <p:sp>
          <p:nvSpPr>
            <p:cNvPr id="60" name="AutoShape 3"/>
            <p:cNvSpPr>
              <a:spLocks noChangeArrowheads="1"/>
            </p:cNvSpPr>
            <p:nvPr/>
          </p:nvSpPr>
          <p:spPr bwMode="gray">
            <a:xfrm>
              <a:off x="-6934200" y="3539579"/>
              <a:ext cx="4722775" cy="5410200"/>
            </a:xfrm>
            <a:prstGeom prst="roundRect">
              <a:avLst>
                <a:gd name="adj" fmla="val 8014"/>
              </a:avLst>
            </a:prstGeom>
            <a:solidFill>
              <a:srgbClr val="FFC000"/>
            </a:solidFill>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61" name="TextBox 60"/>
            <p:cNvSpPr txBox="1"/>
            <p:nvPr/>
          </p:nvSpPr>
          <p:spPr>
            <a:xfrm>
              <a:off x="-6919874" y="3686800"/>
              <a:ext cx="4722775" cy="5262979"/>
            </a:xfrm>
            <a:prstGeom prst="rect">
              <a:avLst/>
            </a:prstGeom>
            <a:noFill/>
          </p:spPr>
          <p:txBody>
            <a:bodyPr wrap="square" rtlCol="0">
              <a:spAutoFit/>
            </a:bodyPr>
            <a:lstStyle/>
            <a:p>
              <a:pPr algn="just"/>
              <a:r>
                <a:rPr lang="en-US" sz="2800" smtClean="0">
                  <a:latin typeface="Times New Roman" panose="02020603050405020304" pitchFamily="18" charset="0"/>
                  <a:cs typeface="Times New Roman" panose="02020603050405020304" pitchFamily="18" charset="0"/>
                </a:rPr>
                <a:t>4. Tiếp </a:t>
              </a:r>
              <a:r>
                <a:rPr lang="en-US" sz="2800">
                  <a:latin typeface="Times New Roman" panose="02020603050405020304" pitchFamily="18" charset="0"/>
                  <a:cs typeface="Times New Roman" panose="02020603050405020304" pitchFamily="18" charset="0"/>
                </a:rPr>
                <a:t>tục đẩy mạnh thực hiện nội dung “Mỗi thầy cô giáo là một tấm gương đạo đức, tự học và sáng tạo” gẳn với phong trào “Xây dựng trường học thân thiện, học sinh tích cực”; phong trào thi đua “Lao động giỏi, Lao động sáng tạo” mà trọng tâm là tiếp tục bảo đảm giữ vững an ninh chính trị, trật tự, an toàn trong các cơ sở giáo dục</a:t>
              </a:r>
              <a:endParaRPr lang="en-US" sz="3600">
                <a:solidFill>
                  <a:srgbClr val="FF0000"/>
                </a:solidFill>
                <a:latin typeface="Times New Roman" pitchFamily="18" charset="0"/>
                <a:cs typeface="Times New Roman" pitchFamily="18" charset="0"/>
              </a:endParaRPr>
            </a:p>
          </p:txBody>
        </p:sp>
      </p:grpSp>
      <p:grpSp>
        <p:nvGrpSpPr>
          <p:cNvPr id="16" name="Group 15"/>
          <p:cNvGrpSpPr/>
          <p:nvPr/>
        </p:nvGrpSpPr>
        <p:grpSpPr>
          <a:xfrm>
            <a:off x="4219302" y="1462466"/>
            <a:ext cx="4753283" cy="5410200"/>
            <a:chOff x="10866092" y="-2019300"/>
            <a:chExt cx="4753283" cy="5410200"/>
          </a:xfrm>
        </p:grpSpPr>
        <p:sp>
          <p:nvSpPr>
            <p:cNvPr id="63" name="AutoShape 3"/>
            <p:cNvSpPr>
              <a:spLocks noChangeArrowheads="1"/>
            </p:cNvSpPr>
            <p:nvPr/>
          </p:nvSpPr>
          <p:spPr bwMode="gray">
            <a:xfrm>
              <a:off x="10896600" y="-2019300"/>
              <a:ext cx="4722775" cy="5410200"/>
            </a:xfrm>
            <a:prstGeom prst="roundRect">
              <a:avLst>
                <a:gd name="adj" fmla="val 8014"/>
              </a:avLst>
            </a:prstGeom>
            <a:solidFill>
              <a:schemeClr val="bg2">
                <a:lumMod val="75000"/>
              </a:schemeClr>
            </a:solidFill>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64" name="TextBox 63"/>
            <p:cNvSpPr txBox="1"/>
            <p:nvPr/>
          </p:nvSpPr>
          <p:spPr>
            <a:xfrm>
              <a:off x="10866092" y="-1871821"/>
              <a:ext cx="4722775" cy="5170646"/>
            </a:xfrm>
            <a:prstGeom prst="rect">
              <a:avLst/>
            </a:prstGeom>
            <a:noFill/>
          </p:spPr>
          <p:txBody>
            <a:bodyPr wrap="square" rtlCol="0">
              <a:spAutoFit/>
            </a:bodyPr>
            <a:lstStyle/>
            <a:p>
              <a:pPr algn="just"/>
              <a:r>
                <a:rPr lang="en-US" sz="3000" smtClean="0">
                  <a:latin typeface="Times New Roman" panose="02020603050405020304" pitchFamily="18" charset="0"/>
                  <a:cs typeface="Times New Roman" panose="02020603050405020304" pitchFamily="18" charset="0"/>
                </a:rPr>
                <a:t>5. Đẩy </a:t>
              </a:r>
              <a:r>
                <a:rPr lang="en-US" sz="3000">
                  <a:latin typeface="Times New Roman" panose="02020603050405020304" pitchFamily="18" charset="0"/>
                  <a:cs typeface="Times New Roman" panose="02020603050405020304" pitchFamily="18" charset="0"/>
                </a:rPr>
                <a:t>mạnh việc xây dựng xã hội học tập, học tập suốt đời, có nhiều giải pháp sáng tạo giúp người học thay đổi tư duy, nhận thức về học tập suốt đời nhằm thúc đẩy nhu cầu tự học, tự bồi dưỡng nâng cao kiến thức, kỹ năng, chuyên môn, nghiệp vụ trong các lĩnh vực của đời sống xã hội</a:t>
              </a:r>
              <a:endParaRPr lang="en-US" sz="3000" b="1">
                <a:latin typeface="Times New Roman" panose="02020603050405020304" pitchFamily="18" charset="0"/>
                <a:cs typeface="Times New Roman" panose="02020603050405020304" pitchFamily="18" charset="0"/>
              </a:endParaRPr>
            </a:p>
          </p:txBody>
        </p:sp>
      </p:grpSp>
      <p:grpSp>
        <p:nvGrpSpPr>
          <p:cNvPr id="10" name="Group 9"/>
          <p:cNvGrpSpPr/>
          <p:nvPr/>
        </p:nvGrpSpPr>
        <p:grpSpPr>
          <a:xfrm>
            <a:off x="4230826" y="1428951"/>
            <a:ext cx="4738566" cy="5410200"/>
            <a:chOff x="-6070491" y="-3895053"/>
            <a:chExt cx="4738566" cy="5410200"/>
          </a:xfrm>
        </p:grpSpPr>
        <p:sp>
          <p:nvSpPr>
            <p:cNvPr id="67" name="AutoShape 3"/>
            <p:cNvSpPr>
              <a:spLocks noChangeArrowheads="1"/>
            </p:cNvSpPr>
            <p:nvPr/>
          </p:nvSpPr>
          <p:spPr bwMode="gray">
            <a:xfrm>
              <a:off x="-6070491" y="-3895053"/>
              <a:ext cx="4722775" cy="5410200"/>
            </a:xfrm>
            <a:prstGeom prst="roundRect">
              <a:avLst>
                <a:gd name="adj" fmla="val 8014"/>
              </a:avLst>
            </a:prstGeom>
            <a:solidFill>
              <a:schemeClr val="bg2">
                <a:lumMod val="50000"/>
              </a:schemeClr>
            </a:solidFill>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68" name="TextBox 67"/>
            <p:cNvSpPr txBox="1"/>
            <p:nvPr/>
          </p:nvSpPr>
          <p:spPr>
            <a:xfrm>
              <a:off x="-6054700" y="-3788217"/>
              <a:ext cx="4722775" cy="4524315"/>
            </a:xfrm>
            <a:prstGeom prst="rect">
              <a:avLst/>
            </a:prstGeom>
            <a:noFill/>
          </p:spPr>
          <p:txBody>
            <a:bodyPr wrap="square" rtlCol="0">
              <a:spAutoFit/>
            </a:bodyPr>
            <a:lstStyle/>
            <a:p>
              <a:pPr algn="just"/>
              <a:r>
                <a:rPr lang="en-US" sz="3600" smtClean="0">
                  <a:latin typeface="Times New Roman" panose="02020603050405020304" pitchFamily="18" charset="0"/>
                  <a:cs typeface="Times New Roman" panose="02020603050405020304" pitchFamily="18" charset="0"/>
                </a:rPr>
                <a:t>6. Tổ </a:t>
              </a:r>
              <a:r>
                <a:rPr lang="en-US" sz="3600">
                  <a:latin typeface="Times New Roman" panose="02020603050405020304" pitchFamily="18" charset="0"/>
                  <a:cs typeface="Times New Roman" panose="02020603050405020304" pitchFamily="18" charset="0"/>
                </a:rPr>
                <a:t>chức, động viên đội ngũ cán bộ quản lý, nhà giáo, người lao động, học sinh và sinh viên tham gia các hoạt động văn hoá, văn nghệ, thể dục, thể thao trong đơn vị và Khối thi đua</a:t>
              </a:r>
              <a:endParaRPr lang="en-US" sz="4400">
                <a:latin typeface="Times New Roman" pitchFamily="18" charset="0"/>
                <a:cs typeface="Times New Roman" pitchFamily="18" charset="0"/>
              </a:endParaRPr>
            </a:p>
          </p:txBody>
        </p:sp>
      </p:grpSp>
      <p:sp>
        <p:nvSpPr>
          <p:cNvPr id="46093" name="AutoShape 13"/>
          <p:cNvSpPr>
            <a:spLocks noChangeArrowheads="1"/>
          </p:cNvSpPr>
          <p:nvPr/>
        </p:nvSpPr>
        <p:spPr bwMode="gray">
          <a:xfrm>
            <a:off x="228602" y="1129843"/>
            <a:ext cx="2741774" cy="5728157"/>
          </a:xfrm>
          <a:prstGeom prst="roundRect">
            <a:avLst>
              <a:gd name="adj" fmla="val 8014"/>
            </a:avLst>
          </a:prstGeom>
          <a:solidFill>
            <a:schemeClr val="bg1">
              <a:lumMod val="85000"/>
            </a:schemeClr>
          </a:solidFill>
          <a:ln w="9525">
            <a:solidFill>
              <a:schemeClr val="accent2"/>
            </a:solidFill>
            <a:round/>
            <a:headEnd/>
            <a:tailEnd/>
          </a:ln>
          <a:effectLst/>
        </p:spPr>
        <p:txBody>
          <a:bodyPr wrap="none" anchor="ctr"/>
          <a:lstStyle/>
          <a:p>
            <a:endParaRPr lang="vi-VN"/>
          </a:p>
        </p:txBody>
      </p:sp>
      <p:grpSp>
        <p:nvGrpSpPr>
          <p:cNvPr id="46085" name="Group 5"/>
          <p:cNvGrpSpPr>
            <a:grpSpLocks/>
          </p:cNvGrpSpPr>
          <p:nvPr/>
        </p:nvGrpSpPr>
        <p:grpSpPr bwMode="auto">
          <a:xfrm>
            <a:off x="381000" y="714881"/>
            <a:ext cx="2477179" cy="580519"/>
            <a:chOff x="752" y="1413"/>
            <a:chExt cx="1321" cy="294"/>
          </a:xfrm>
        </p:grpSpPr>
        <p:sp>
          <p:nvSpPr>
            <p:cNvPr id="46086" name="AutoShape 6"/>
            <p:cNvSpPr>
              <a:spLocks noChangeArrowheads="1"/>
            </p:cNvSpPr>
            <p:nvPr/>
          </p:nvSpPr>
          <p:spPr bwMode="gray">
            <a:xfrm>
              <a:off x="752" y="1413"/>
              <a:ext cx="1321" cy="294"/>
            </a:xfrm>
            <a:prstGeom prst="roundRect">
              <a:avLst>
                <a:gd name="adj" fmla="val 50000"/>
              </a:avLst>
            </a:prstGeom>
            <a:gradFill rotWithShape="1">
              <a:gsLst>
                <a:gs pos="0">
                  <a:schemeClr val="accent2">
                    <a:gamma/>
                    <a:shade val="79216"/>
                    <a:invGamma/>
                  </a:schemeClr>
                </a:gs>
                <a:gs pos="50000">
                  <a:schemeClr val="accent2"/>
                </a:gs>
                <a:gs pos="100000">
                  <a:schemeClr val="accent2">
                    <a:gamma/>
                    <a:shade val="79216"/>
                    <a:invGamma/>
                  </a:schemeClr>
                </a:gs>
              </a:gsLst>
              <a:lin ang="0" scaled="1"/>
            </a:gradFill>
            <a:ln>
              <a:noFill/>
            </a:ln>
            <a:effectLst>
              <a:outerShdw dist="53882" dir="2700000" algn="ctr" rotWithShape="0">
                <a:srgbClr val="292929">
                  <a:alpha val="50000"/>
                </a:srgbClr>
              </a:outerShdw>
            </a:effectLst>
            <a:extLst>
              <a:ext uri="{91240B29-F687-4F45-9708-019B960494DF}">
                <a14:hiddenLine xmlns:a14="http://schemas.microsoft.com/office/drawing/2010/main" w="12700">
                  <a:solidFill>
                    <a:srgbClr val="659A1E"/>
                  </a:solidFill>
                  <a:round/>
                  <a:headEnd/>
                  <a:tailEnd/>
                </a14:hiddenLine>
              </a:ext>
            </a:extLst>
          </p:spPr>
          <p:txBody>
            <a:bodyPr wrap="none" anchor="ctr"/>
            <a:lstStyle/>
            <a:p>
              <a:endParaRPr lang="vi-VN"/>
            </a:p>
          </p:txBody>
        </p:sp>
        <p:sp>
          <p:nvSpPr>
            <p:cNvPr id="46087" name="AutoShape 7"/>
            <p:cNvSpPr>
              <a:spLocks noChangeArrowheads="1"/>
            </p:cNvSpPr>
            <p:nvPr/>
          </p:nvSpPr>
          <p:spPr bwMode="gray">
            <a:xfrm flipH="1">
              <a:off x="2007" y="1457"/>
              <a:ext cx="59" cy="204"/>
            </a:xfrm>
            <a:prstGeom prst="moon">
              <a:avLst>
                <a:gd name="adj" fmla="val 22032"/>
              </a:avLst>
            </a:prstGeom>
            <a:gradFill rotWithShape="1">
              <a:gsLst>
                <a:gs pos="0">
                  <a:srgbClr val="FFFFFF">
                    <a:gamma/>
                    <a:shade val="46275"/>
                    <a:invGamma/>
                    <a:alpha val="0"/>
                  </a:srgbClr>
                </a:gs>
                <a:gs pos="50000">
                  <a:srgbClr val="FFFFFF">
                    <a:alpha val="84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46088" name="AutoShape 8"/>
            <p:cNvSpPr>
              <a:spLocks noChangeArrowheads="1"/>
            </p:cNvSpPr>
            <p:nvPr/>
          </p:nvSpPr>
          <p:spPr bwMode="gray">
            <a:xfrm>
              <a:off x="766" y="1457"/>
              <a:ext cx="59" cy="204"/>
            </a:xfrm>
            <a:prstGeom prst="moon">
              <a:avLst>
                <a:gd name="adj" fmla="val 22032"/>
              </a:avLst>
            </a:prstGeom>
            <a:gradFill rotWithShape="1">
              <a:gsLst>
                <a:gs pos="0">
                  <a:srgbClr val="FFFFFF">
                    <a:gamma/>
                    <a:shade val="46275"/>
                    <a:invGamma/>
                    <a:alpha val="0"/>
                  </a:srgbClr>
                </a:gs>
                <a:gs pos="50000">
                  <a:srgbClr val="FFFFFF">
                    <a:alpha val="84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46094" name="Text Box 18"/>
          <p:cNvSpPr txBox="1">
            <a:spLocks noChangeArrowheads="1"/>
          </p:cNvSpPr>
          <p:nvPr/>
        </p:nvSpPr>
        <p:spPr bwMode="white">
          <a:xfrm>
            <a:off x="425155" y="788313"/>
            <a:ext cx="224184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sz="2200" b="1" smtClean="0">
                <a:solidFill>
                  <a:srgbClr val="F8F8F8"/>
                </a:solidFill>
                <a:latin typeface="Tahoma" pitchFamily="34" charset="0"/>
                <a:ea typeface="Tahoma" pitchFamily="34" charset="0"/>
                <a:cs typeface="Tahoma" pitchFamily="34" charset="0"/>
              </a:rPr>
              <a:t>PHÁT ĐỘNG</a:t>
            </a:r>
            <a:endParaRPr lang="en-US" sz="2200" b="1">
              <a:solidFill>
                <a:srgbClr val="F8F8F8"/>
              </a:solidFill>
              <a:latin typeface="Tahoma" pitchFamily="34" charset="0"/>
              <a:ea typeface="Tahoma" pitchFamily="34" charset="0"/>
              <a:cs typeface="Tahoma" pitchFamily="34" charset="0"/>
            </a:endParaRPr>
          </a:p>
        </p:txBody>
      </p:sp>
      <p:grpSp>
        <p:nvGrpSpPr>
          <p:cNvPr id="46089" name="Group 9"/>
          <p:cNvGrpSpPr>
            <a:grpSpLocks/>
          </p:cNvGrpSpPr>
          <p:nvPr/>
        </p:nvGrpSpPr>
        <p:grpSpPr bwMode="auto">
          <a:xfrm>
            <a:off x="4572000" y="685800"/>
            <a:ext cx="4097588" cy="628650"/>
            <a:chOff x="3623" y="1413"/>
            <a:chExt cx="1321" cy="294"/>
          </a:xfrm>
        </p:grpSpPr>
        <p:sp>
          <p:nvSpPr>
            <p:cNvPr id="46090" name="AutoShape 10"/>
            <p:cNvSpPr>
              <a:spLocks noChangeArrowheads="1"/>
            </p:cNvSpPr>
            <p:nvPr/>
          </p:nvSpPr>
          <p:spPr bwMode="gray">
            <a:xfrm>
              <a:off x="3623" y="1413"/>
              <a:ext cx="1321" cy="294"/>
            </a:xfrm>
            <a:prstGeom prst="roundRect">
              <a:avLst>
                <a:gd name="adj" fmla="val 50000"/>
              </a:avLst>
            </a:prstGeom>
            <a:gradFill rotWithShape="1">
              <a:gsLst>
                <a:gs pos="0">
                  <a:schemeClr val="accent1">
                    <a:gamma/>
                    <a:shade val="89020"/>
                    <a:invGamma/>
                  </a:schemeClr>
                </a:gs>
                <a:gs pos="50000">
                  <a:schemeClr val="accent1"/>
                </a:gs>
                <a:gs pos="100000">
                  <a:schemeClr val="accent1">
                    <a:gamma/>
                    <a:shade val="89020"/>
                    <a:invGamma/>
                  </a:schemeClr>
                </a:gs>
              </a:gsLst>
              <a:lin ang="0" scaled="1"/>
            </a:gradFill>
            <a:ln w="12700">
              <a:solidFill>
                <a:schemeClr val="accent1"/>
              </a:solidFill>
              <a:round/>
              <a:headEnd/>
              <a:tailEnd/>
            </a:ln>
            <a:effectLst>
              <a:outerShdw dist="53882" dir="2700000" algn="ctr" rotWithShape="0">
                <a:srgbClr val="292929">
                  <a:alpha val="50000"/>
                </a:srgbClr>
              </a:outerShdw>
            </a:effectLst>
          </p:spPr>
          <p:txBody>
            <a:bodyPr wrap="none" anchor="ctr"/>
            <a:lstStyle/>
            <a:p>
              <a:endParaRPr lang="vi-VN"/>
            </a:p>
          </p:txBody>
        </p:sp>
        <p:sp>
          <p:nvSpPr>
            <p:cNvPr id="46091" name="AutoShape 11"/>
            <p:cNvSpPr>
              <a:spLocks noChangeArrowheads="1"/>
            </p:cNvSpPr>
            <p:nvPr/>
          </p:nvSpPr>
          <p:spPr bwMode="gray">
            <a:xfrm flipH="1">
              <a:off x="4878" y="1457"/>
              <a:ext cx="59" cy="204"/>
            </a:xfrm>
            <a:prstGeom prst="moon">
              <a:avLst>
                <a:gd name="adj" fmla="val 22032"/>
              </a:avLst>
            </a:prstGeom>
            <a:gradFill rotWithShape="1">
              <a:gsLst>
                <a:gs pos="0">
                  <a:srgbClr val="FFFFFF">
                    <a:gamma/>
                    <a:shade val="46275"/>
                    <a:invGamma/>
                    <a:alpha val="0"/>
                  </a:srgbClr>
                </a:gs>
                <a:gs pos="50000">
                  <a:srgbClr val="FFFFFF">
                    <a:alpha val="84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46092" name="AutoShape 12"/>
            <p:cNvSpPr>
              <a:spLocks noChangeArrowheads="1"/>
            </p:cNvSpPr>
            <p:nvPr/>
          </p:nvSpPr>
          <p:spPr bwMode="gray">
            <a:xfrm>
              <a:off x="3637" y="1457"/>
              <a:ext cx="59" cy="204"/>
            </a:xfrm>
            <a:prstGeom prst="moon">
              <a:avLst>
                <a:gd name="adj" fmla="val 22032"/>
              </a:avLst>
            </a:prstGeom>
            <a:gradFill rotWithShape="1">
              <a:gsLst>
                <a:gs pos="0">
                  <a:srgbClr val="FFFFFF">
                    <a:gamma/>
                    <a:shade val="46275"/>
                    <a:invGamma/>
                    <a:alpha val="0"/>
                  </a:srgbClr>
                </a:gs>
                <a:gs pos="50000">
                  <a:srgbClr val="FFFFFF">
                    <a:alpha val="84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46096" name="AutoShape 16"/>
          <p:cNvSpPr>
            <a:spLocks noChangeArrowheads="1"/>
          </p:cNvSpPr>
          <p:nvPr/>
        </p:nvSpPr>
        <p:spPr bwMode="blackGray">
          <a:xfrm rot="-10793605" flipH="1" flipV="1">
            <a:off x="2972675" y="2728501"/>
            <a:ext cx="1295276" cy="941050"/>
          </a:xfrm>
          <a:prstGeom prst="rightArrow">
            <a:avLst>
              <a:gd name="adj1" fmla="val 46509"/>
              <a:gd name="adj2" fmla="val 37620"/>
            </a:avLst>
          </a:prstGeom>
          <a:gradFill rotWithShape="1">
            <a:gsLst>
              <a:gs pos="0">
                <a:schemeClr val="accent2">
                  <a:gamma/>
                  <a:tint val="0"/>
                  <a:invGamma/>
                  <a:alpha val="0"/>
                </a:schemeClr>
              </a:gs>
              <a:gs pos="100000">
                <a:schemeClr val="accent2"/>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46095" name="Text Box 18"/>
          <p:cNvSpPr txBox="1">
            <a:spLocks noChangeArrowheads="1"/>
          </p:cNvSpPr>
          <p:nvPr/>
        </p:nvSpPr>
        <p:spPr bwMode="white">
          <a:xfrm>
            <a:off x="4800600" y="762000"/>
            <a:ext cx="35020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sz="2400" b="1" smtClean="0">
                <a:solidFill>
                  <a:srgbClr val="F8F8F8"/>
                </a:solidFill>
                <a:latin typeface="Tahoma" pitchFamily="34" charset="0"/>
                <a:ea typeface="Tahoma" pitchFamily="34" charset="0"/>
                <a:cs typeface="Tahoma" pitchFamily="34" charset="0"/>
              </a:rPr>
              <a:t>THỰC HIỆN</a:t>
            </a:r>
            <a:endParaRPr lang="en-US" sz="2400" b="1">
              <a:solidFill>
                <a:srgbClr val="F8F8F8"/>
              </a:solidFill>
              <a:latin typeface="Tahoma" pitchFamily="34" charset="0"/>
              <a:ea typeface="Tahoma" pitchFamily="34" charset="0"/>
              <a:cs typeface="Tahoma" pitchFamily="34" charset="0"/>
            </a:endParaRPr>
          </a:p>
        </p:txBody>
      </p:sp>
      <p:sp>
        <p:nvSpPr>
          <p:cNvPr id="46114" name="AutoShape 34"/>
          <p:cNvSpPr>
            <a:spLocks noChangeArrowheads="1"/>
          </p:cNvSpPr>
          <p:nvPr/>
        </p:nvSpPr>
        <p:spPr bwMode="blackGray">
          <a:xfrm rot="10793605" flipV="1">
            <a:off x="2972593" y="3819316"/>
            <a:ext cx="1115933" cy="852639"/>
          </a:xfrm>
          <a:prstGeom prst="rightArrow">
            <a:avLst>
              <a:gd name="adj1" fmla="val 46509"/>
              <a:gd name="adj2" fmla="val 37713"/>
            </a:avLst>
          </a:prstGeom>
          <a:gradFill rotWithShape="1">
            <a:gsLst>
              <a:gs pos="0">
                <a:schemeClr val="accent1">
                  <a:gamma/>
                  <a:tint val="0"/>
                  <a:invGamma/>
                  <a:alpha val="0"/>
                </a:schemeClr>
              </a:gs>
              <a:gs pos="100000">
                <a:schemeClr val="accent1"/>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8" name="AutoShape 28"/>
          <p:cNvSpPr>
            <a:spLocks noChangeArrowheads="1"/>
          </p:cNvSpPr>
          <p:nvPr/>
        </p:nvSpPr>
        <p:spPr bwMode="gray">
          <a:xfrm>
            <a:off x="304800" y="1447801"/>
            <a:ext cx="2410015" cy="609599"/>
          </a:xfrm>
          <a:prstGeom prst="roundRect">
            <a:avLst>
              <a:gd name="adj" fmla="val 50000"/>
            </a:avLst>
          </a:prstGeom>
          <a:solidFill>
            <a:schemeClr val="accent1">
              <a:lumMod val="40000"/>
              <a:lumOff val="60000"/>
            </a:schemeClr>
          </a:solidFill>
          <a:ln w="3175">
            <a:solidFill>
              <a:schemeClr val="tx2"/>
            </a:solidFill>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US" sz="2800" b="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Thứ Nhất</a:t>
            </a:r>
            <a:endParaRPr lang="vi-VN" sz="2800" b="1">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4" name="Text Placeholder 6"/>
          <p:cNvSpPr>
            <a:spLocks noGrp="1"/>
          </p:cNvSpPr>
          <p:nvPr>
            <p:ph type="body" sz="quarter" idx="14"/>
          </p:nvPr>
        </p:nvSpPr>
        <p:spPr>
          <a:xfrm>
            <a:off x="762000" y="76200"/>
            <a:ext cx="7543800" cy="492125"/>
          </a:xfrm>
        </p:spPr>
        <p:txBody>
          <a:bodyPr/>
          <a:lstStyle/>
          <a:p>
            <a:r>
              <a:rPr lang="en-US">
                <a:effectLst/>
              </a:rPr>
              <a:t>PHÁT ĐỘNG THI ĐUA NĂM HỌC </a:t>
            </a:r>
            <a:r>
              <a:rPr lang="en-US" smtClean="0">
                <a:effectLst/>
              </a:rPr>
              <a:t>2018-2019</a:t>
            </a:r>
            <a:endParaRPr lang="en-US"/>
          </a:p>
        </p:txBody>
      </p:sp>
      <p:sp>
        <p:nvSpPr>
          <p:cNvPr id="46" name="AutoShape 28"/>
          <p:cNvSpPr>
            <a:spLocks noChangeArrowheads="1"/>
          </p:cNvSpPr>
          <p:nvPr/>
        </p:nvSpPr>
        <p:spPr bwMode="gray">
          <a:xfrm>
            <a:off x="304800" y="2133600"/>
            <a:ext cx="2410015" cy="609600"/>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b="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Thứ Hai</a:t>
            </a:r>
            <a:endParaRPr lang="vi-VN" sz="2800" b="1">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7" name="AutoShape 28"/>
          <p:cNvSpPr>
            <a:spLocks noChangeArrowheads="1"/>
          </p:cNvSpPr>
          <p:nvPr/>
        </p:nvSpPr>
        <p:spPr bwMode="gray">
          <a:xfrm>
            <a:off x="333185" y="2819400"/>
            <a:ext cx="2410015" cy="608400"/>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b="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Thứ Ba</a:t>
            </a:r>
            <a:endParaRPr lang="vi-VN" sz="2800" b="1">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8" name="AutoShape 28"/>
          <p:cNvSpPr>
            <a:spLocks noChangeArrowheads="1"/>
          </p:cNvSpPr>
          <p:nvPr/>
        </p:nvSpPr>
        <p:spPr bwMode="gray">
          <a:xfrm>
            <a:off x="304800" y="3506400"/>
            <a:ext cx="2410015" cy="608400"/>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b="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Thứ Tư</a:t>
            </a:r>
            <a:endParaRPr lang="vi-VN" sz="2800" b="1">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9" name="AutoShape 28"/>
          <p:cNvSpPr>
            <a:spLocks noChangeArrowheads="1"/>
          </p:cNvSpPr>
          <p:nvPr/>
        </p:nvSpPr>
        <p:spPr bwMode="gray">
          <a:xfrm>
            <a:off x="333185" y="4192200"/>
            <a:ext cx="2410015" cy="608400"/>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b="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Thứ Năm</a:t>
            </a:r>
            <a:endParaRPr lang="vi-VN" sz="2800" b="1">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0" name="AutoShape 28"/>
          <p:cNvSpPr>
            <a:spLocks noChangeArrowheads="1"/>
          </p:cNvSpPr>
          <p:nvPr/>
        </p:nvSpPr>
        <p:spPr bwMode="gray">
          <a:xfrm>
            <a:off x="341069" y="4878000"/>
            <a:ext cx="2410015" cy="608400"/>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b="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Thứ Sáu</a:t>
            </a:r>
            <a:endParaRPr lang="vi-VN" sz="2800" b="1">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grpSp>
        <p:nvGrpSpPr>
          <p:cNvPr id="12" name="Group 11"/>
          <p:cNvGrpSpPr/>
          <p:nvPr/>
        </p:nvGrpSpPr>
        <p:grpSpPr>
          <a:xfrm>
            <a:off x="4236662" y="1447801"/>
            <a:ext cx="4751714" cy="5410200"/>
            <a:chOff x="-11322779" y="-1237984"/>
            <a:chExt cx="4751714" cy="5410200"/>
          </a:xfrm>
        </p:grpSpPr>
        <p:sp>
          <p:nvSpPr>
            <p:cNvPr id="52" name="AutoShape 3"/>
            <p:cNvSpPr>
              <a:spLocks noChangeArrowheads="1"/>
            </p:cNvSpPr>
            <p:nvPr/>
          </p:nvSpPr>
          <p:spPr bwMode="gray">
            <a:xfrm>
              <a:off x="-11322779" y="-1237984"/>
              <a:ext cx="4722775" cy="5410200"/>
            </a:xfrm>
            <a:prstGeom prst="roundRect">
              <a:avLst>
                <a:gd name="adj" fmla="val 8014"/>
              </a:avLst>
            </a:prstGeom>
            <a:solidFill>
              <a:schemeClr val="bg1">
                <a:lumMod val="75000"/>
              </a:schemeClr>
            </a:solidFill>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55" name="TextBox 54"/>
            <p:cNvSpPr txBox="1"/>
            <p:nvPr/>
          </p:nvSpPr>
          <p:spPr>
            <a:xfrm>
              <a:off x="-11293840" y="-742992"/>
              <a:ext cx="4722775" cy="4524315"/>
            </a:xfrm>
            <a:prstGeom prst="rect">
              <a:avLst/>
            </a:prstGeom>
            <a:noFill/>
          </p:spPr>
          <p:txBody>
            <a:bodyPr wrap="square" rtlCol="0">
              <a:spAutoFit/>
            </a:bodyPr>
            <a:lstStyle/>
            <a:p>
              <a:pPr algn="just"/>
              <a:r>
                <a:rPr lang="en-US" sz="3600" smtClean="0">
                  <a:latin typeface="Times New Roman" panose="02020603050405020304" pitchFamily="18" charset="0"/>
                  <a:cs typeface="Times New Roman" panose="02020603050405020304" pitchFamily="18" charset="0"/>
                </a:rPr>
                <a:t>7. Tiếp </a:t>
              </a:r>
              <a:r>
                <a:rPr lang="en-US" sz="3600">
                  <a:latin typeface="Times New Roman" panose="02020603050405020304" pitchFamily="18" charset="0"/>
                  <a:cs typeface="Times New Roman" panose="02020603050405020304" pitchFamily="18" charset="0"/>
                </a:rPr>
                <a:t>tục triển khai cuộc vận động “Giỏi việc trường, đảm việc nhà” và “Xây dựng gia đình tiến bộ, văn minh, hạnh phúc” trong nữ cán bộ, viên chức, người lao động</a:t>
              </a:r>
              <a:endParaRPr lang="en-US" sz="6000">
                <a:latin typeface="Times New Roman" panose="02020603050405020304" pitchFamily="18" charset="0"/>
                <a:cs typeface="Times New Roman" panose="02020603050405020304" pitchFamily="18" charset="0"/>
              </a:endParaRPr>
            </a:p>
          </p:txBody>
        </p:sp>
      </p:grpSp>
      <p:grpSp>
        <p:nvGrpSpPr>
          <p:cNvPr id="13" name="Group 12"/>
          <p:cNvGrpSpPr/>
          <p:nvPr/>
        </p:nvGrpSpPr>
        <p:grpSpPr>
          <a:xfrm>
            <a:off x="4225808" y="1421618"/>
            <a:ext cx="4735475" cy="5410200"/>
            <a:chOff x="-11635296" y="3379067"/>
            <a:chExt cx="4735475" cy="5410200"/>
          </a:xfrm>
        </p:grpSpPr>
        <p:sp>
          <p:nvSpPr>
            <p:cNvPr id="69" name="AutoShape 3"/>
            <p:cNvSpPr>
              <a:spLocks noChangeArrowheads="1"/>
            </p:cNvSpPr>
            <p:nvPr/>
          </p:nvSpPr>
          <p:spPr bwMode="gray">
            <a:xfrm>
              <a:off x="-11635296" y="3379067"/>
              <a:ext cx="4722775" cy="5410200"/>
            </a:xfrm>
            <a:prstGeom prst="roundRect">
              <a:avLst>
                <a:gd name="adj" fmla="val 8014"/>
              </a:avLst>
            </a:prstGeom>
            <a:solidFill>
              <a:schemeClr val="accent5"/>
            </a:solidFill>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70" name="TextBox 69"/>
            <p:cNvSpPr txBox="1"/>
            <p:nvPr/>
          </p:nvSpPr>
          <p:spPr>
            <a:xfrm>
              <a:off x="-11622596" y="4332579"/>
              <a:ext cx="4722775" cy="3046988"/>
            </a:xfrm>
            <a:prstGeom prst="rect">
              <a:avLst/>
            </a:prstGeom>
            <a:noFill/>
          </p:spPr>
          <p:txBody>
            <a:bodyPr wrap="square" rtlCol="0">
              <a:spAutoFit/>
            </a:bodyPr>
            <a:lstStyle/>
            <a:p>
              <a:pPr algn="just"/>
              <a:r>
                <a:rPr lang="en-US" sz="3200" smtClean="0">
                  <a:latin typeface="Times New Roman" pitchFamily="18" charset="0"/>
                  <a:cs typeface="Times New Roman" pitchFamily="18" charset="0"/>
                </a:rPr>
                <a:t>8. Phấn </a:t>
              </a:r>
              <a:r>
                <a:rPr lang="en-US" sz="3200">
                  <a:latin typeface="Times New Roman" pitchFamily="18" charset="0"/>
                  <a:cs typeface="Times New Roman" pitchFamily="18" charset="0"/>
                </a:rPr>
                <a:t>đấu hoàn thành 100% các chỉ tiêu của Hội nghị đã đề ra; Phấn đấu Nhà trường đạt danh hiệu đơn vị tiên tiến xuất sắc trong năm học </a:t>
              </a:r>
              <a:r>
                <a:rPr lang="en-US" sz="3200" smtClean="0">
                  <a:latin typeface="Times New Roman" pitchFamily="18" charset="0"/>
                  <a:cs typeface="Times New Roman" pitchFamily="18" charset="0"/>
                </a:rPr>
                <a:t>2018-2019.</a:t>
              </a:r>
              <a:endParaRPr lang="vi-VN" sz="3200">
                <a:latin typeface="Times New Roman" pitchFamily="18" charset="0"/>
                <a:cs typeface="Times New Roman" pitchFamily="18" charset="0"/>
              </a:endParaRPr>
            </a:p>
          </p:txBody>
        </p:sp>
      </p:grpSp>
      <p:sp>
        <p:nvSpPr>
          <p:cNvPr id="71" name="AutoShape 28"/>
          <p:cNvSpPr>
            <a:spLocks noChangeArrowheads="1"/>
          </p:cNvSpPr>
          <p:nvPr/>
        </p:nvSpPr>
        <p:spPr bwMode="gray">
          <a:xfrm>
            <a:off x="333185" y="5563800"/>
            <a:ext cx="2410015" cy="608400"/>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b="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Thứ Bảy</a:t>
            </a:r>
            <a:endParaRPr lang="vi-VN" sz="2800" b="1">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72" name="AutoShape 28"/>
          <p:cNvSpPr>
            <a:spLocks noChangeArrowheads="1"/>
          </p:cNvSpPr>
          <p:nvPr/>
        </p:nvSpPr>
        <p:spPr bwMode="gray">
          <a:xfrm>
            <a:off x="380999" y="6249600"/>
            <a:ext cx="2410015" cy="608400"/>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b="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Thứ Tám</a:t>
            </a:r>
            <a:endParaRPr lang="vi-VN" sz="2800" b="1">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2705279783"/>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38"/>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subTnLst>
                                    <p:set>
                                      <p:cBhvr override="childStyle">
                                        <p:cTn dur="1" fill="hold" display="0" masterRel="nextClick" afterEffect="1"/>
                                        <p:tgtEl>
                                          <p:spTgt spid="8"/>
                                        </p:tgtEl>
                                        <p:attrNameLst>
                                          <p:attrName>style.visibility</p:attrName>
                                        </p:attrNameLst>
                                      </p:cBhvr>
                                      <p:to>
                                        <p:strVal val="hidden"/>
                                      </p:to>
                                    </p:set>
                                  </p:subTnLst>
                                </p:cTn>
                              </p:par>
                            </p:childTnLst>
                          </p:cTn>
                        </p:par>
                      </p:childTnLst>
                    </p:cTn>
                  </p:par>
                </p:childTnLst>
              </p:cTn>
              <p:nextCondLst>
                <p:cond evt="onClick" delay="0">
                  <p:tgtEl>
                    <p:spTgt spid="38"/>
                  </p:tgtEl>
                </p:cond>
              </p:nextCondLst>
            </p:seq>
            <p:seq concurrent="1" nextAc="seek">
              <p:cTn id="8" restart="whenNotActive" fill="hold" evtFilter="cancelBubble" nodeType="interactiveSeq">
                <p:stCondLst>
                  <p:cond evt="onClick" delay="0">
                    <p:tgtEl>
                      <p:spTgt spid="46"/>
                    </p:tgtEl>
                  </p:cond>
                </p:stCondLst>
                <p:endSync evt="end" delay="0">
                  <p:rtn val="all"/>
                </p:endSync>
                <p:childTnLst>
                  <p:par>
                    <p:cTn id="9" fill="hold">
                      <p:stCondLst>
                        <p:cond delay="0"/>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500"/>
                                        <p:tgtEl>
                                          <p:spTgt spid="14"/>
                                        </p:tgtEl>
                                      </p:cBhvr>
                                    </p:animEffect>
                                  </p:childTnLst>
                                  <p:subTnLst>
                                    <p:set>
                                      <p:cBhvr override="childStyle">
                                        <p:cTn dur="1" fill="hold" display="0" masterRel="nextClick" afterEffect="1"/>
                                        <p:tgtEl>
                                          <p:spTgt spid="14"/>
                                        </p:tgtEl>
                                        <p:attrNameLst>
                                          <p:attrName>style.visibility</p:attrName>
                                        </p:attrNameLst>
                                      </p:cBhvr>
                                      <p:to>
                                        <p:strVal val="hidden"/>
                                      </p:to>
                                    </p:set>
                                  </p:subTnLst>
                                </p:cTn>
                              </p:par>
                            </p:childTnLst>
                          </p:cTn>
                        </p:par>
                      </p:childTnLst>
                    </p:cTn>
                  </p:par>
                </p:childTnLst>
              </p:cTn>
              <p:nextCondLst>
                <p:cond evt="onClick" delay="0">
                  <p:tgtEl>
                    <p:spTgt spid="46"/>
                  </p:tgtEl>
                </p:cond>
              </p:nextCondLst>
            </p:seq>
            <p:seq concurrent="1" nextAc="seek">
              <p:cTn id="14" restart="whenNotActive" fill="hold" evtFilter="cancelBubble" nodeType="interactiveSeq">
                <p:stCondLst>
                  <p:cond evt="onClick" delay="0">
                    <p:tgtEl>
                      <p:spTgt spid="47"/>
                    </p:tgtEl>
                  </p:cond>
                </p:stCondLst>
                <p:endSync evt="end" delay="0">
                  <p:rtn val="all"/>
                </p:endSync>
                <p:childTnLst>
                  <p:par>
                    <p:cTn id="15" fill="hold">
                      <p:stCondLst>
                        <p:cond delay="0"/>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down)">
                                      <p:cBhvr>
                                        <p:cTn id="19" dur="500"/>
                                        <p:tgtEl>
                                          <p:spTgt spid="15"/>
                                        </p:tgtEl>
                                      </p:cBhvr>
                                    </p:animEffect>
                                  </p:childTnLst>
                                  <p:subTnLst>
                                    <p:set>
                                      <p:cBhvr override="childStyle">
                                        <p:cTn dur="1" fill="hold" display="0" masterRel="nextClick" afterEffect="1"/>
                                        <p:tgtEl>
                                          <p:spTgt spid="15"/>
                                        </p:tgtEl>
                                        <p:attrNameLst>
                                          <p:attrName>style.visibility</p:attrName>
                                        </p:attrNameLst>
                                      </p:cBhvr>
                                      <p:to>
                                        <p:strVal val="hidden"/>
                                      </p:to>
                                    </p:set>
                                  </p:subTnLst>
                                </p:cTn>
                              </p:par>
                            </p:childTnLst>
                          </p:cTn>
                        </p:par>
                      </p:childTnLst>
                    </p:cTn>
                  </p:par>
                </p:childTnLst>
              </p:cTn>
              <p:nextCondLst>
                <p:cond evt="onClick" delay="0">
                  <p:tgtEl>
                    <p:spTgt spid="47"/>
                  </p:tgtEl>
                </p:cond>
              </p:nextCondLst>
            </p:seq>
            <p:seq concurrent="1" nextAc="seek">
              <p:cTn id="20" restart="whenNotActive" fill="hold" evtFilter="cancelBubble" nodeType="interactiveSeq">
                <p:stCondLst>
                  <p:cond evt="onClick" delay="0">
                    <p:tgtEl>
                      <p:spTgt spid="48"/>
                    </p:tgtEl>
                  </p:cond>
                </p:stCondLst>
                <p:endSync evt="end" delay="0">
                  <p:rtn val="all"/>
                </p:endSync>
                <p:childTnLst>
                  <p:par>
                    <p:cTn id="21" fill="hold">
                      <p:stCondLst>
                        <p:cond delay="0"/>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circle(in)">
                                      <p:cBhvr>
                                        <p:cTn id="25" dur="2000"/>
                                        <p:tgtEl>
                                          <p:spTgt spid="9"/>
                                        </p:tgtEl>
                                      </p:cBhvr>
                                    </p:animEffect>
                                  </p:childTnLst>
                                  <p:subTnLst>
                                    <p:set>
                                      <p:cBhvr override="childStyle">
                                        <p:cTn dur="1" fill="hold" display="0" masterRel="nextClick" afterEffect="1"/>
                                        <p:tgtEl>
                                          <p:spTgt spid="9"/>
                                        </p:tgtEl>
                                        <p:attrNameLst>
                                          <p:attrName>style.visibility</p:attrName>
                                        </p:attrNameLst>
                                      </p:cBhvr>
                                      <p:to>
                                        <p:strVal val="hidden"/>
                                      </p:to>
                                    </p:set>
                                  </p:subTnLst>
                                </p:cTn>
                              </p:par>
                            </p:childTnLst>
                          </p:cTn>
                        </p:par>
                      </p:childTnLst>
                    </p:cTn>
                  </p:par>
                </p:childTnLst>
              </p:cTn>
              <p:nextCondLst>
                <p:cond evt="onClick" delay="0">
                  <p:tgtEl>
                    <p:spTgt spid="48"/>
                  </p:tgtEl>
                </p:cond>
              </p:nextCondLst>
            </p:seq>
            <p:seq concurrent="1" nextAc="seek">
              <p:cTn id="26" restart="whenNotActive" fill="hold" evtFilter="cancelBubble" nodeType="interactiveSeq">
                <p:stCondLst>
                  <p:cond evt="onClick" delay="0">
                    <p:tgtEl>
                      <p:spTgt spid="49"/>
                    </p:tgtEl>
                  </p:cond>
                </p:stCondLst>
                <p:endSync evt="end" delay="0">
                  <p:rtn val="all"/>
                </p:endSync>
                <p:childTnLst>
                  <p:par>
                    <p:cTn id="27" fill="hold">
                      <p:stCondLst>
                        <p:cond delay="0"/>
                      </p:stCondLst>
                      <p:childTnLst>
                        <p:par>
                          <p:cTn id="28" fill="hold">
                            <p:stCondLst>
                              <p:cond delay="0"/>
                            </p:stCondLst>
                            <p:childTnLst>
                              <p:par>
                                <p:cTn id="29" presetID="14" presetClass="entr" presetSubtype="10" fill="hold" nodeType="click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randombar(horizontal)">
                                      <p:cBhvr>
                                        <p:cTn id="31" dur="500"/>
                                        <p:tgtEl>
                                          <p:spTgt spid="16"/>
                                        </p:tgtEl>
                                      </p:cBhvr>
                                    </p:animEffect>
                                  </p:childTnLst>
                                  <p:subTnLst>
                                    <p:set>
                                      <p:cBhvr override="childStyle">
                                        <p:cTn dur="1" fill="hold" display="0" masterRel="nextClick" afterEffect="1"/>
                                        <p:tgtEl>
                                          <p:spTgt spid="16"/>
                                        </p:tgtEl>
                                        <p:attrNameLst>
                                          <p:attrName>style.visibility</p:attrName>
                                        </p:attrNameLst>
                                      </p:cBhvr>
                                      <p:to>
                                        <p:strVal val="hidden"/>
                                      </p:to>
                                    </p:set>
                                  </p:subTnLst>
                                </p:cTn>
                              </p:par>
                            </p:childTnLst>
                          </p:cTn>
                        </p:par>
                      </p:childTnLst>
                    </p:cTn>
                  </p:par>
                </p:childTnLst>
              </p:cTn>
              <p:nextCondLst>
                <p:cond evt="onClick" delay="0">
                  <p:tgtEl>
                    <p:spTgt spid="49"/>
                  </p:tgtEl>
                </p:cond>
              </p:nextCondLst>
            </p:seq>
            <p:seq concurrent="1" nextAc="seek">
              <p:cTn id="32" restart="whenNotActive" fill="hold" evtFilter="cancelBubble" nodeType="interactiveSeq">
                <p:stCondLst>
                  <p:cond evt="onClick" delay="0">
                    <p:tgtEl>
                      <p:spTgt spid="50"/>
                    </p:tgtEl>
                  </p:cond>
                </p:stCondLst>
                <p:endSync evt="end" delay="0">
                  <p:rtn val="all"/>
                </p:endSync>
                <p:childTnLst>
                  <p:par>
                    <p:cTn id="33" fill="hold">
                      <p:stCondLst>
                        <p:cond delay="0"/>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down)">
                                      <p:cBhvr>
                                        <p:cTn id="37" dur="500"/>
                                        <p:tgtEl>
                                          <p:spTgt spid="10"/>
                                        </p:tgtEl>
                                      </p:cBhvr>
                                    </p:animEffect>
                                  </p:childTnLst>
                                  <p:subTnLst>
                                    <p:set>
                                      <p:cBhvr override="childStyle">
                                        <p:cTn dur="1" fill="hold" display="0" masterRel="nextClick" afterEffect="1"/>
                                        <p:tgtEl>
                                          <p:spTgt spid="10"/>
                                        </p:tgtEl>
                                        <p:attrNameLst>
                                          <p:attrName>style.visibility</p:attrName>
                                        </p:attrNameLst>
                                      </p:cBhvr>
                                      <p:to>
                                        <p:strVal val="hidden"/>
                                      </p:to>
                                    </p:set>
                                  </p:subTnLst>
                                </p:cTn>
                              </p:par>
                            </p:childTnLst>
                          </p:cTn>
                        </p:par>
                      </p:childTnLst>
                    </p:cTn>
                  </p:par>
                </p:childTnLst>
              </p:cTn>
              <p:nextCondLst>
                <p:cond evt="onClick" delay="0">
                  <p:tgtEl>
                    <p:spTgt spid="50"/>
                  </p:tgtEl>
                </p:cond>
              </p:nextCondLst>
            </p:seq>
            <p:seq concurrent="1" nextAc="seek">
              <p:cTn id="38" restart="whenNotActive" fill="hold" evtFilter="cancelBubble" nodeType="interactiveSeq">
                <p:stCondLst>
                  <p:cond evt="onClick" delay="0">
                    <p:tgtEl>
                      <p:spTgt spid="71"/>
                    </p:tgtEl>
                  </p:cond>
                </p:stCondLst>
                <p:endSync evt="end" delay="0">
                  <p:rtn val="all"/>
                </p:endSync>
                <p:childTnLst>
                  <p:par>
                    <p:cTn id="39" fill="hold">
                      <p:stCondLst>
                        <p:cond delay="0"/>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500"/>
                                        <p:tgtEl>
                                          <p:spTgt spid="12"/>
                                        </p:tgtEl>
                                      </p:cBhvr>
                                    </p:animEffect>
                                  </p:childTnLst>
                                  <p:subTnLst>
                                    <p:set>
                                      <p:cBhvr override="childStyle">
                                        <p:cTn dur="1" fill="hold" display="0" masterRel="nextClick" afterEffect="1"/>
                                        <p:tgtEl>
                                          <p:spTgt spid="12"/>
                                        </p:tgtEl>
                                        <p:attrNameLst>
                                          <p:attrName>style.visibility</p:attrName>
                                        </p:attrNameLst>
                                      </p:cBhvr>
                                      <p:to>
                                        <p:strVal val="hidden"/>
                                      </p:to>
                                    </p:set>
                                  </p:subTnLst>
                                </p:cTn>
                              </p:par>
                            </p:childTnLst>
                          </p:cTn>
                        </p:par>
                      </p:childTnLst>
                    </p:cTn>
                  </p:par>
                </p:childTnLst>
              </p:cTn>
              <p:nextCondLst>
                <p:cond evt="onClick" delay="0">
                  <p:tgtEl>
                    <p:spTgt spid="71"/>
                  </p:tgtEl>
                </p:cond>
              </p:nextCondLst>
            </p:seq>
            <p:seq concurrent="1" nextAc="seek">
              <p:cTn id="44" restart="whenNotActive" fill="hold" evtFilter="cancelBubble" nodeType="interactiveSeq">
                <p:stCondLst>
                  <p:cond evt="onClick" delay="0">
                    <p:tgtEl>
                      <p:spTgt spid="72"/>
                    </p:tgtEl>
                  </p:cond>
                </p:stCondLst>
                <p:endSync evt="end" delay="0">
                  <p:rtn val="all"/>
                </p:endSync>
                <p:childTnLst>
                  <p:par>
                    <p:cTn id="45" fill="hold">
                      <p:stCondLst>
                        <p:cond delay="0"/>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barn(inVertical)">
                                      <p:cBhvr>
                                        <p:cTn id="49" dur="500"/>
                                        <p:tgtEl>
                                          <p:spTgt spid="13"/>
                                        </p:tgtEl>
                                      </p:cBhvr>
                                    </p:animEffect>
                                  </p:childTnLst>
                                  <p:subTnLst>
                                    <p:set>
                                      <p:cBhvr override="childStyle">
                                        <p:cTn dur="1" fill="hold" display="0" masterRel="nextClick" afterEffect="1"/>
                                        <p:tgtEl>
                                          <p:spTgt spid="13"/>
                                        </p:tgtEl>
                                        <p:attrNameLst>
                                          <p:attrName>style.visibility</p:attrName>
                                        </p:attrNameLst>
                                      </p:cBhvr>
                                      <p:to>
                                        <p:strVal val="hidden"/>
                                      </p:to>
                                    </p:set>
                                  </p:subTnLst>
                                </p:cTn>
                              </p:par>
                            </p:childTnLst>
                          </p:cTn>
                        </p:par>
                      </p:childTnLst>
                    </p:cTn>
                  </p:par>
                </p:childTnLst>
              </p:cTn>
              <p:nextCondLst>
                <p:cond evt="onClick" delay="0">
                  <p:tgtEl>
                    <p:spTgt spid="72"/>
                  </p:tgtEl>
                </p:cond>
              </p:nextCondLst>
            </p:seq>
          </p:childTnLst>
        </p:cTn>
      </p:par>
    </p:tnLst>
  </p:timing>
</p:sld>
</file>

<file path=ppt/theme/theme1.xml><?xml version="1.0" encoding="utf-8"?>
<a:theme xmlns:a="http://schemas.openxmlformats.org/drawingml/2006/main" name="Theme1">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solidFill>
          <a:schemeClr val="accent1">
            <a:lumMod val="40000"/>
            <a:lumOff val="60000"/>
          </a:schemeClr>
        </a:solidFill>
        <a:ln w="3175">
          <a:solidFill>
            <a:schemeClr val="tx2"/>
          </a:solidFill>
        </a:ln>
      </a:spPr>
      <a:bodyPr wrap="none" anchor="ctr"/>
      <a:lstStyle>
        <a:defPPr algn="ctr">
          <a:defRPr sz="2800" b="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defRPr>
        </a:defPPr>
      </a:lstStyle>
      <a:style>
        <a:lnRef idx="2">
          <a:schemeClr val="accent6">
            <a:shade val="50000"/>
          </a:schemeClr>
        </a:lnRef>
        <a:fillRef idx="1">
          <a:schemeClr val="accent6"/>
        </a:fillRef>
        <a:effectRef idx="0">
          <a:schemeClr val="accent6"/>
        </a:effectRef>
        <a:fontRef idx="minor">
          <a:schemeClr val="lt1"/>
        </a:fontRef>
      </a:style>
    </a:sp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 NHAN SU</Template>
  <TotalTime>1232</TotalTime>
  <Words>477</Words>
  <Application>Microsoft Office PowerPoint</Application>
  <PresentationFormat>On-screen Show (4:3)</PresentationFormat>
  <Paragraphs>20</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Tahoma</vt:lpstr>
      <vt:lpstr>Times New Roman</vt:lpstr>
      <vt:lpstr>Theme1</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 7</dc:creator>
  <cp:lastModifiedBy>Windows User</cp:lastModifiedBy>
  <cp:revision>131</cp:revision>
  <dcterms:created xsi:type="dcterms:W3CDTF">2015-01-14T14:57:04Z</dcterms:created>
  <dcterms:modified xsi:type="dcterms:W3CDTF">2018-10-22T10:13:08Z</dcterms:modified>
</cp:coreProperties>
</file>